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9" r:id="rId2"/>
    <p:sldId id="260" r:id="rId3"/>
    <p:sldId id="256" r:id="rId4"/>
    <p:sldId id="257" r:id="rId5"/>
    <p:sldId id="258" r:id="rId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775343-840D-4F55-81E0-F7824B64949A}" v="16" dt="2022-11-04T21:26:27.83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snapToObjects="1">
      <p:cViewPr>
        <p:scale>
          <a:sx n="100" d="100"/>
          <a:sy n="100" d="100"/>
        </p:scale>
        <p:origin x="-198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eiburger, Andrew" clId="Web-{89775343-840D-4F55-81E0-F7824B64949A}"/>
    <pc:docChg chg="modSld">
      <pc:chgData name="Freiburger, Andrew" userId="" providerId="" clId="Web-{89775343-840D-4F55-81E0-F7824B64949A}" dt="2022-11-04T21:26:27.831" v="15" actId="1076"/>
      <pc:docMkLst>
        <pc:docMk/>
      </pc:docMkLst>
      <pc:sldChg chg="modSp">
        <pc:chgData name="Freiburger, Andrew" userId="" providerId="" clId="Web-{89775343-840D-4F55-81E0-F7824B64949A}" dt="2022-11-04T21:14:47.228" v="8" actId="1076"/>
        <pc:sldMkLst>
          <pc:docMk/>
          <pc:sldMk cId="0" sldId="259"/>
        </pc:sldMkLst>
        <pc:spChg chg="mod">
          <ac:chgData name="Freiburger, Andrew" userId="" providerId="" clId="Web-{89775343-840D-4F55-81E0-F7824B64949A}" dt="2022-11-04T21:14:46.165" v="2" actId="1076"/>
          <ac:spMkLst>
            <pc:docMk/>
            <pc:sldMk cId="0" sldId="259"/>
            <ac:spMk id="228" creationId="{00000000-0000-0000-0000-000000000000}"/>
          </ac:spMkLst>
        </pc:spChg>
        <pc:spChg chg="mod">
          <ac:chgData name="Freiburger, Andrew" userId="" providerId="" clId="Web-{89775343-840D-4F55-81E0-F7824B64949A}" dt="2022-11-04T21:14:46.572" v="5" actId="1076"/>
          <ac:spMkLst>
            <pc:docMk/>
            <pc:sldMk cId="0" sldId="259"/>
            <ac:spMk id="238" creationId="{00000000-0000-0000-0000-000000000000}"/>
          </ac:spMkLst>
        </pc:spChg>
        <pc:spChg chg="mod">
          <ac:chgData name="Freiburger, Andrew" userId="" providerId="" clId="Web-{89775343-840D-4F55-81E0-F7824B64949A}" dt="2022-11-04T21:14:47.228" v="8" actId="1076"/>
          <ac:spMkLst>
            <pc:docMk/>
            <pc:sldMk cId="0" sldId="259"/>
            <ac:spMk id="248" creationId="{00000000-0000-0000-0000-000000000000}"/>
          </ac:spMkLst>
        </pc:spChg>
        <pc:grpChg chg="mod">
          <ac:chgData name="Freiburger, Andrew" userId="" providerId="" clId="Web-{89775343-840D-4F55-81E0-F7824B64949A}" dt="2022-11-04T21:14:45.900" v="0" actId="1076"/>
          <ac:grpSpMkLst>
            <pc:docMk/>
            <pc:sldMk cId="0" sldId="259"/>
            <ac:grpSpMk id="231" creationId="{00000000-0000-0000-0000-000000000000}"/>
          </ac:grpSpMkLst>
        </pc:grpChg>
        <pc:grpChg chg="mod">
          <ac:chgData name="Freiburger, Andrew" userId="" providerId="" clId="Web-{89775343-840D-4F55-81E0-F7824B64949A}" dt="2022-11-04T21:14:46.400" v="4" actId="1076"/>
          <ac:grpSpMkLst>
            <pc:docMk/>
            <pc:sldMk cId="0" sldId="259"/>
            <ac:grpSpMk id="241" creationId="{00000000-0000-0000-0000-000000000000}"/>
          </ac:grpSpMkLst>
        </pc:grpChg>
        <pc:grpChg chg="mod">
          <ac:chgData name="Freiburger, Andrew" userId="" providerId="" clId="Web-{89775343-840D-4F55-81E0-F7824B64949A}" dt="2022-11-04T21:14:46.806" v="7" actId="1076"/>
          <ac:grpSpMkLst>
            <pc:docMk/>
            <pc:sldMk cId="0" sldId="259"/>
            <ac:grpSpMk id="251" creationId="{00000000-0000-0000-0000-000000000000}"/>
          </ac:grpSpMkLst>
        </pc:grpChg>
      </pc:sldChg>
      <pc:sldChg chg="modSp">
        <pc:chgData name="Freiburger, Andrew" userId="" providerId="" clId="Web-{89775343-840D-4F55-81E0-F7824B64949A}" dt="2022-11-04T21:26:27.831" v="15" actId="1076"/>
        <pc:sldMkLst>
          <pc:docMk/>
          <pc:sldMk cId="0" sldId="260"/>
        </pc:sldMkLst>
        <pc:grpChg chg="mod">
          <ac:chgData name="Freiburger, Andrew" userId="" providerId="" clId="Web-{89775343-840D-4F55-81E0-F7824B64949A}" dt="2022-11-04T21:26:20.409" v="11" actId="688"/>
          <ac:grpSpMkLst>
            <pc:docMk/>
            <pc:sldMk cId="0" sldId="260"/>
            <ac:grpSpMk id="291" creationId="{00000000-0000-0000-0000-000000000000}"/>
          </ac:grpSpMkLst>
        </pc:grpChg>
        <pc:grpChg chg="mod">
          <ac:chgData name="Freiburger, Andrew" userId="" providerId="" clId="Web-{89775343-840D-4F55-81E0-F7824B64949A}" dt="2022-11-04T21:16:48.495" v="9" actId="1076"/>
          <ac:grpSpMkLst>
            <pc:docMk/>
            <pc:sldMk cId="0" sldId="260"/>
            <ac:grpSpMk id="296" creationId="{00000000-0000-0000-0000-000000000000}"/>
          </ac:grpSpMkLst>
        </pc:grpChg>
        <pc:grpChg chg="mod">
          <ac:chgData name="Freiburger, Andrew" userId="" providerId="" clId="Web-{89775343-840D-4F55-81E0-F7824B64949A}" dt="2022-11-04T21:26:21.659" v="12" actId="1076"/>
          <ac:grpSpMkLst>
            <pc:docMk/>
            <pc:sldMk cId="0" sldId="260"/>
            <ac:grpSpMk id="301" creationId="{00000000-0000-0000-0000-000000000000}"/>
          </ac:grpSpMkLst>
        </pc:grpChg>
        <pc:grpChg chg="mod">
          <ac:chgData name="Freiburger, Andrew" userId="" providerId="" clId="Web-{89775343-840D-4F55-81E0-F7824B64949A}" dt="2022-11-04T21:26:27.831" v="15" actId="1076"/>
          <ac:grpSpMkLst>
            <pc:docMk/>
            <pc:sldMk cId="0" sldId="260"/>
            <ac:grpSpMk id="311"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6" name="Group"/>
          <p:cNvGrpSpPr/>
          <p:nvPr/>
        </p:nvGrpSpPr>
        <p:grpSpPr>
          <a:xfrm>
            <a:off x="191312" y="7814347"/>
            <a:ext cx="6641168" cy="6575431"/>
            <a:chOff x="44181" y="28443"/>
            <a:chExt cx="6641166" cy="6575429"/>
          </a:xfrm>
        </p:grpSpPr>
        <p:grpSp>
          <p:nvGrpSpPr>
            <p:cNvPr id="224" name="Group"/>
            <p:cNvGrpSpPr/>
            <p:nvPr/>
          </p:nvGrpSpPr>
          <p:grpSpPr>
            <a:xfrm>
              <a:off x="44181" y="28443"/>
              <a:ext cx="6641168" cy="6575431"/>
              <a:chOff x="44181" y="28443"/>
              <a:chExt cx="6641166" cy="6575429"/>
            </a:xfrm>
          </p:grpSpPr>
          <p:pic>
            <p:nvPicPr>
              <p:cNvPr id="222" name="Co4HB30.jpeg" descr="Co4HB30.jpeg"/>
              <p:cNvPicPr>
                <a:picLocks noChangeAspect="1"/>
              </p:cNvPicPr>
              <p:nvPr/>
            </p:nvPicPr>
            <p:blipFill>
              <a:blip r:embed="rId2"/>
              <a:srcRect l="1650" t="24176" r="2170" b="8557"/>
              <a:stretch>
                <a:fillRect/>
              </a:stretch>
            </p:blipFill>
            <p:spPr>
              <a:xfrm rot="2213705">
                <a:off x="922382" y="1038624"/>
                <a:ext cx="4884767" cy="4555069"/>
              </a:xfrm>
              <a:custGeom>
                <a:avLst/>
                <a:gdLst/>
                <a:ahLst/>
                <a:cxnLst>
                  <a:cxn ang="0">
                    <a:pos x="wd2" y="hd2"/>
                  </a:cxn>
                  <a:cxn ang="5400000">
                    <a:pos x="wd2" y="hd2"/>
                  </a:cxn>
                  <a:cxn ang="10800000">
                    <a:pos x="wd2" y="hd2"/>
                  </a:cxn>
                  <a:cxn ang="16200000">
                    <a:pos x="wd2" y="hd2"/>
                  </a:cxn>
                </a:cxnLst>
                <a:rect l="0" t="0" r="r" b="b"/>
                <a:pathLst>
                  <a:path w="21513" h="21525" extrusionOk="0">
                    <a:moveTo>
                      <a:pt x="10826" y="1"/>
                    </a:moveTo>
                    <a:cubicBezTo>
                      <a:pt x="9863" y="11"/>
                      <a:pt x="8900" y="130"/>
                      <a:pt x="8094" y="352"/>
                    </a:cubicBezTo>
                    <a:cubicBezTo>
                      <a:pt x="7508" y="514"/>
                      <a:pt x="6905" y="740"/>
                      <a:pt x="6317" y="1014"/>
                    </a:cubicBezTo>
                    <a:cubicBezTo>
                      <a:pt x="6211" y="1088"/>
                      <a:pt x="6025" y="1195"/>
                      <a:pt x="5758" y="1336"/>
                    </a:cubicBezTo>
                    <a:cubicBezTo>
                      <a:pt x="4032" y="2249"/>
                      <a:pt x="2627" y="3544"/>
                      <a:pt x="1646" y="5125"/>
                    </a:cubicBezTo>
                    <a:cubicBezTo>
                      <a:pt x="1334" y="5629"/>
                      <a:pt x="691" y="6961"/>
                      <a:pt x="690" y="7107"/>
                    </a:cubicBezTo>
                    <a:cubicBezTo>
                      <a:pt x="690" y="7195"/>
                      <a:pt x="652" y="7222"/>
                      <a:pt x="610" y="7199"/>
                    </a:cubicBezTo>
                    <a:cubicBezTo>
                      <a:pt x="583" y="7299"/>
                      <a:pt x="548" y="7417"/>
                      <a:pt x="500" y="7565"/>
                    </a:cubicBezTo>
                    <a:cubicBezTo>
                      <a:pt x="221" y="8425"/>
                      <a:pt x="26" y="9641"/>
                      <a:pt x="0" y="10663"/>
                    </a:cubicBezTo>
                    <a:cubicBezTo>
                      <a:pt x="1" y="10804"/>
                      <a:pt x="3" y="10947"/>
                      <a:pt x="9" y="11089"/>
                    </a:cubicBezTo>
                    <a:cubicBezTo>
                      <a:pt x="9" y="11093"/>
                      <a:pt x="10" y="11099"/>
                      <a:pt x="10" y="11104"/>
                    </a:cubicBezTo>
                    <a:cubicBezTo>
                      <a:pt x="42" y="11224"/>
                      <a:pt x="60" y="11365"/>
                      <a:pt x="61" y="11524"/>
                    </a:cubicBezTo>
                    <a:cubicBezTo>
                      <a:pt x="62" y="11602"/>
                      <a:pt x="65" y="11666"/>
                      <a:pt x="66" y="11734"/>
                    </a:cubicBezTo>
                    <a:cubicBezTo>
                      <a:pt x="90" y="11958"/>
                      <a:pt x="118" y="12207"/>
                      <a:pt x="152" y="12482"/>
                    </a:cubicBezTo>
                    <a:cubicBezTo>
                      <a:pt x="154" y="12492"/>
                      <a:pt x="156" y="12506"/>
                      <a:pt x="157" y="12516"/>
                    </a:cubicBezTo>
                    <a:cubicBezTo>
                      <a:pt x="216" y="12697"/>
                      <a:pt x="339" y="13242"/>
                      <a:pt x="346" y="13360"/>
                    </a:cubicBezTo>
                    <a:cubicBezTo>
                      <a:pt x="346" y="13361"/>
                      <a:pt x="346" y="13363"/>
                      <a:pt x="346" y="13364"/>
                    </a:cubicBezTo>
                    <a:cubicBezTo>
                      <a:pt x="355" y="13391"/>
                      <a:pt x="363" y="13420"/>
                      <a:pt x="371" y="13450"/>
                    </a:cubicBezTo>
                    <a:cubicBezTo>
                      <a:pt x="374" y="13458"/>
                      <a:pt x="378" y="13468"/>
                      <a:pt x="381" y="13474"/>
                    </a:cubicBezTo>
                    <a:cubicBezTo>
                      <a:pt x="398" y="13506"/>
                      <a:pt x="442" y="13632"/>
                      <a:pt x="479" y="13758"/>
                    </a:cubicBezTo>
                    <a:cubicBezTo>
                      <a:pt x="497" y="13818"/>
                      <a:pt x="515" y="13881"/>
                      <a:pt x="535" y="13943"/>
                    </a:cubicBezTo>
                    <a:cubicBezTo>
                      <a:pt x="570" y="14045"/>
                      <a:pt x="598" y="14124"/>
                      <a:pt x="638" y="14243"/>
                    </a:cubicBezTo>
                    <a:cubicBezTo>
                      <a:pt x="640" y="14250"/>
                      <a:pt x="644" y="14257"/>
                      <a:pt x="647" y="14264"/>
                    </a:cubicBezTo>
                    <a:cubicBezTo>
                      <a:pt x="702" y="14413"/>
                      <a:pt x="761" y="14566"/>
                      <a:pt x="827" y="14720"/>
                    </a:cubicBezTo>
                    <a:cubicBezTo>
                      <a:pt x="829" y="14724"/>
                      <a:pt x="833" y="14731"/>
                      <a:pt x="835" y="14735"/>
                    </a:cubicBezTo>
                    <a:cubicBezTo>
                      <a:pt x="846" y="14752"/>
                      <a:pt x="854" y="14775"/>
                      <a:pt x="862" y="14800"/>
                    </a:cubicBezTo>
                    <a:cubicBezTo>
                      <a:pt x="1204" y="15582"/>
                      <a:pt x="1675" y="16404"/>
                      <a:pt x="2194" y="17109"/>
                    </a:cubicBezTo>
                    <a:cubicBezTo>
                      <a:pt x="2197" y="17113"/>
                      <a:pt x="2198" y="17116"/>
                      <a:pt x="2201" y="17120"/>
                    </a:cubicBezTo>
                    <a:cubicBezTo>
                      <a:pt x="2343" y="17246"/>
                      <a:pt x="2663" y="17583"/>
                      <a:pt x="3012" y="17981"/>
                    </a:cubicBezTo>
                    <a:cubicBezTo>
                      <a:pt x="3456" y="18488"/>
                      <a:pt x="3664" y="18741"/>
                      <a:pt x="3730" y="18865"/>
                    </a:cubicBezTo>
                    <a:cubicBezTo>
                      <a:pt x="3842" y="18941"/>
                      <a:pt x="4003" y="19068"/>
                      <a:pt x="4251" y="19270"/>
                    </a:cubicBezTo>
                    <a:cubicBezTo>
                      <a:pt x="4436" y="19421"/>
                      <a:pt x="4538" y="19515"/>
                      <a:pt x="4588" y="19585"/>
                    </a:cubicBezTo>
                    <a:cubicBezTo>
                      <a:pt x="4642" y="19618"/>
                      <a:pt x="4707" y="19658"/>
                      <a:pt x="4779" y="19709"/>
                    </a:cubicBezTo>
                    <a:cubicBezTo>
                      <a:pt x="5727" y="20367"/>
                      <a:pt x="7046" y="20955"/>
                      <a:pt x="8376" y="21310"/>
                    </a:cubicBezTo>
                    <a:cubicBezTo>
                      <a:pt x="9095" y="21502"/>
                      <a:pt x="11078" y="21591"/>
                      <a:pt x="11982" y="21471"/>
                    </a:cubicBezTo>
                    <a:cubicBezTo>
                      <a:pt x="13079" y="21326"/>
                      <a:pt x="14384" y="20956"/>
                      <a:pt x="15208" y="20556"/>
                    </a:cubicBezTo>
                    <a:cubicBezTo>
                      <a:pt x="15319" y="20503"/>
                      <a:pt x="15408" y="20464"/>
                      <a:pt x="15486" y="20438"/>
                    </a:cubicBezTo>
                    <a:lnTo>
                      <a:pt x="15460" y="20414"/>
                    </a:lnTo>
                    <a:lnTo>
                      <a:pt x="15879" y="20170"/>
                    </a:lnTo>
                    <a:cubicBezTo>
                      <a:pt x="17008" y="19519"/>
                      <a:pt x="18111" y="18566"/>
                      <a:pt x="18811" y="17636"/>
                    </a:cubicBezTo>
                    <a:cubicBezTo>
                      <a:pt x="19546" y="16658"/>
                      <a:pt x="20619" y="14645"/>
                      <a:pt x="20938" y="13645"/>
                    </a:cubicBezTo>
                    <a:cubicBezTo>
                      <a:pt x="20965" y="13561"/>
                      <a:pt x="20996" y="13487"/>
                      <a:pt x="21025" y="13433"/>
                    </a:cubicBezTo>
                    <a:cubicBezTo>
                      <a:pt x="21059" y="13327"/>
                      <a:pt x="21090" y="13222"/>
                      <a:pt x="21120" y="13118"/>
                    </a:cubicBezTo>
                    <a:cubicBezTo>
                      <a:pt x="21123" y="13026"/>
                      <a:pt x="21161" y="12886"/>
                      <a:pt x="21240" y="12649"/>
                    </a:cubicBezTo>
                    <a:cubicBezTo>
                      <a:pt x="21256" y="12602"/>
                      <a:pt x="21277" y="12477"/>
                      <a:pt x="21287" y="12372"/>
                    </a:cubicBezTo>
                    <a:cubicBezTo>
                      <a:pt x="21292" y="12321"/>
                      <a:pt x="21310" y="12263"/>
                      <a:pt x="21335" y="12207"/>
                    </a:cubicBezTo>
                    <a:cubicBezTo>
                      <a:pt x="21430" y="11692"/>
                      <a:pt x="21485" y="11170"/>
                      <a:pt x="21506" y="10592"/>
                    </a:cubicBezTo>
                    <a:cubicBezTo>
                      <a:pt x="21600" y="8043"/>
                      <a:pt x="20760" y="5646"/>
                      <a:pt x="19057" y="3602"/>
                    </a:cubicBezTo>
                    <a:cubicBezTo>
                      <a:pt x="18839" y="3340"/>
                      <a:pt x="18673" y="3107"/>
                      <a:pt x="18687" y="3083"/>
                    </a:cubicBezTo>
                    <a:cubicBezTo>
                      <a:pt x="18700" y="3058"/>
                      <a:pt x="18677" y="3043"/>
                      <a:pt x="18636" y="3047"/>
                    </a:cubicBezTo>
                    <a:cubicBezTo>
                      <a:pt x="18595" y="3051"/>
                      <a:pt x="18386" y="2899"/>
                      <a:pt x="18173" y="2707"/>
                    </a:cubicBezTo>
                    <a:cubicBezTo>
                      <a:pt x="17140" y="1784"/>
                      <a:pt x="15739" y="977"/>
                      <a:pt x="14392" y="534"/>
                    </a:cubicBezTo>
                    <a:cubicBezTo>
                      <a:pt x="14336" y="515"/>
                      <a:pt x="14288" y="488"/>
                      <a:pt x="14257" y="461"/>
                    </a:cubicBezTo>
                    <a:cubicBezTo>
                      <a:pt x="14160" y="429"/>
                      <a:pt x="14056" y="395"/>
                      <a:pt x="13983" y="371"/>
                    </a:cubicBezTo>
                    <a:cubicBezTo>
                      <a:pt x="13894" y="369"/>
                      <a:pt x="13762" y="345"/>
                      <a:pt x="13562" y="294"/>
                    </a:cubicBezTo>
                    <a:cubicBezTo>
                      <a:pt x="12755" y="88"/>
                      <a:pt x="11790" y="-9"/>
                      <a:pt x="10826" y="1"/>
                    </a:cubicBezTo>
                    <a:close/>
                    <a:moveTo>
                      <a:pt x="16334" y="804"/>
                    </a:moveTo>
                    <a:cubicBezTo>
                      <a:pt x="16305" y="804"/>
                      <a:pt x="16266" y="831"/>
                      <a:pt x="16248" y="862"/>
                    </a:cubicBezTo>
                    <a:cubicBezTo>
                      <a:pt x="16230" y="893"/>
                      <a:pt x="16238" y="918"/>
                      <a:pt x="16267" y="918"/>
                    </a:cubicBezTo>
                    <a:cubicBezTo>
                      <a:pt x="16297" y="918"/>
                      <a:pt x="16335" y="893"/>
                      <a:pt x="16353" y="862"/>
                    </a:cubicBezTo>
                    <a:cubicBezTo>
                      <a:pt x="16371" y="831"/>
                      <a:pt x="16363" y="804"/>
                      <a:pt x="16334" y="804"/>
                    </a:cubicBezTo>
                    <a:close/>
                    <a:moveTo>
                      <a:pt x="18708" y="2634"/>
                    </a:moveTo>
                    <a:cubicBezTo>
                      <a:pt x="18689" y="2633"/>
                      <a:pt x="18669" y="2637"/>
                      <a:pt x="18650" y="2646"/>
                    </a:cubicBezTo>
                    <a:cubicBezTo>
                      <a:pt x="18608" y="2664"/>
                      <a:pt x="18620" y="2677"/>
                      <a:pt x="18681" y="2679"/>
                    </a:cubicBezTo>
                    <a:cubicBezTo>
                      <a:pt x="18737" y="2682"/>
                      <a:pt x="18769" y="2668"/>
                      <a:pt x="18751" y="2649"/>
                    </a:cubicBezTo>
                    <a:cubicBezTo>
                      <a:pt x="18742" y="2640"/>
                      <a:pt x="18726" y="2635"/>
                      <a:pt x="18708" y="2634"/>
                    </a:cubicBezTo>
                    <a:close/>
                  </a:path>
                </a:pathLst>
              </a:custGeom>
              <a:ln w="12700" cap="flat">
                <a:noFill/>
                <a:miter lim="400000"/>
              </a:ln>
              <a:effectLst/>
            </p:spPr>
          </p:pic>
          <p:sp>
            <p:nvSpPr>
              <p:cNvPr id="223" name="Rectangle"/>
              <p:cNvSpPr/>
              <p:nvPr/>
            </p:nvSpPr>
            <p:spPr>
              <a:xfrm>
                <a:off x="3620875" y="980389"/>
                <a:ext cx="2209192" cy="471029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25" name="Co 4HB 30"/>
            <p:cNvSpPr txBox="1"/>
            <p:nvPr/>
          </p:nvSpPr>
          <p:spPr>
            <a:xfrm>
              <a:off x="1383619" y="498975"/>
              <a:ext cx="2221695" cy="4080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Co 4HB 30</a:t>
              </a:r>
            </a:p>
          </p:txBody>
        </p:sp>
      </p:grpSp>
      <p:grpSp>
        <p:nvGrpSpPr>
          <p:cNvPr id="231" name="Group"/>
          <p:cNvGrpSpPr/>
          <p:nvPr/>
        </p:nvGrpSpPr>
        <p:grpSpPr>
          <a:xfrm>
            <a:off x="81580" y="3675899"/>
            <a:ext cx="9223702" cy="5262568"/>
            <a:chOff x="259823" y="0"/>
            <a:chExt cx="9223698" cy="5262566"/>
          </a:xfrm>
        </p:grpSpPr>
        <p:grpSp>
          <p:nvGrpSpPr>
            <p:cNvPr id="229" name="Group"/>
            <p:cNvGrpSpPr/>
            <p:nvPr/>
          </p:nvGrpSpPr>
          <p:grpSpPr>
            <a:xfrm>
              <a:off x="259823" y="339112"/>
              <a:ext cx="9223698" cy="4923454"/>
              <a:chOff x="259824" y="70326"/>
              <a:chExt cx="9223694" cy="4923453"/>
            </a:xfrm>
          </p:grpSpPr>
          <p:pic>
            <p:nvPicPr>
              <p:cNvPr id="227" name="Co4HB37.jpeg" descr="Co4HB37.jpeg"/>
              <p:cNvPicPr>
                <a:picLocks noChangeAspect="1"/>
              </p:cNvPicPr>
              <p:nvPr/>
            </p:nvPicPr>
            <p:blipFill>
              <a:blip r:embed="rId3"/>
              <a:srcRect l="48" t="22876" r="202" b="542"/>
              <a:stretch>
                <a:fillRect/>
              </a:stretch>
            </p:blipFill>
            <p:spPr>
              <a:xfrm rot="400532">
                <a:off x="259824" y="253096"/>
                <a:ext cx="4631135" cy="4740683"/>
              </a:xfrm>
              <a:custGeom>
                <a:avLst/>
                <a:gdLst/>
                <a:ahLst/>
                <a:cxnLst>
                  <a:cxn ang="0">
                    <a:pos x="wd2" y="hd2"/>
                  </a:cxn>
                  <a:cxn ang="5400000">
                    <a:pos x="wd2" y="hd2"/>
                  </a:cxn>
                  <a:cxn ang="10800000">
                    <a:pos x="wd2" y="hd2"/>
                  </a:cxn>
                  <a:cxn ang="16200000">
                    <a:pos x="wd2" y="hd2"/>
                  </a:cxn>
                </a:cxnLst>
                <a:rect l="0" t="0" r="r" b="b"/>
                <a:pathLst>
                  <a:path w="21600" h="21597" extrusionOk="0">
                    <a:moveTo>
                      <a:pt x="9707" y="0"/>
                    </a:moveTo>
                    <a:cubicBezTo>
                      <a:pt x="9691" y="0"/>
                      <a:pt x="9680" y="0"/>
                      <a:pt x="9677" y="2"/>
                    </a:cubicBezTo>
                    <a:cubicBezTo>
                      <a:pt x="9654" y="16"/>
                      <a:pt x="9341" y="50"/>
                      <a:pt x="8981" y="76"/>
                    </a:cubicBezTo>
                    <a:cubicBezTo>
                      <a:pt x="7631" y="173"/>
                      <a:pt x="6269" y="518"/>
                      <a:pt x="5070" y="1065"/>
                    </a:cubicBezTo>
                    <a:cubicBezTo>
                      <a:pt x="4581" y="1288"/>
                      <a:pt x="3798" y="1721"/>
                      <a:pt x="3539" y="1913"/>
                    </a:cubicBezTo>
                    <a:cubicBezTo>
                      <a:pt x="3466" y="1967"/>
                      <a:pt x="3411" y="1997"/>
                      <a:pt x="3371" y="2003"/>
                    </a:cubicBezTo>
                    <a:cubicBezTo>
                      <a:pt x="2757" y="2434"/>
                      <a:pt x="2185" y="2922"/>
                      <a:pt x="1710" y="3424"/>
                    </a:cubicBezTo>
                    <a:cubicBezTo>
                      <a:pt x="1552" y="3592"/>
                      <a:pt x="1404" y="3761"/>
                      <a:pt x="1270" y="3931"/>
                    </a:cubicBezTo>
                    <a:cubicBezTo>
                      <a:pt x="1214" y="4002"/>
                      <a:pt x="1160" y="4063"/>
                      <a:pt x="1111" y="4119"/>
                    </a:cubicBezTo>
                    <a:cubicBezTo>
                      <a:pt x="909" y="4388"/>
                      <a:pt x="589" y="4875"/>
                      <a:pt x="381" y="5229"/>
                    </a:cubicBezTo>
                    <a:lnTo>
                      <a:pt x="9" y="5863"/>
                    </a:lnTo>
                    <a:cubicBezTo>
                      <a:pt x="7" y="7187"/>
                      <a:pt x="4" y="8751"/>
                      <a:pt x="2" y="10749"/>
                    </a:cubicBezTo>
                    <a:lnTo>
                      <a:pt x="0" y="12694"/>
                    </a:lnTo>
                    <a:cubicBezTo>
                      <a:pt x="11" y="14454"/>
                      <a:pt x="34" y="14642"/>
                      <a:pt x="85" y="14714"/>
                    </a:cubicBezTo>
                    <a:cubicBezTo>
                      <a:pt x="138" y="14789"/>
                      <a:pt x="303" y="15053"/>
                      <a:pt x="452" y="15301"/>
                    </a:cubicBezTo>
                    <a:cubicBezTo>
                      <a:pt x="843" y="15955"/>
                      <a:pt x="1116" y="16318"/>
                      <a:pt x="1734" y="17005"/>
                    </a:cubicBezTo>
                    <a:cubicBezTo>
                      <a:pt x="2321" y="17655"/>
                      <a:pt x="2889" y="18192"/>
                      <a:pt x="3154" y="18348"/>
                    </a:cubicBezTo>
                    <a:cubicBezTo>
                      <a:pt x="3243" y="18400"/>
                      <a:pt x="3329" y="18476"/>
                      <a:pt x="3345" y="18516"/>
                    </a:cubicBezTo>
                    <a:cubicBezTo>
                      <a:pt x="3361" y="18556"/>
                      <a:pt x="3404" y="18588"/>
                      <a:pt x="3443" y="18588"/>
                    </a:cubicBezTo>
                    <a:cubicBezTo>
                      <a:pt x="3482" y="18588"/>
                      <a:pt x="3553" y="18631"/>
                      <a:pt x="3600" y="18682"/>
                    </a:cubicBezTo>
                    <a:cubicBezTo>
                      <a:pt x="3666" y="18754"/>
                      <a:pt x="3672" y="18779"/>
                      <a:pt x="3628" y="18820"/>
                    </a:cubicBezTo>
                    <a:cubicBezTo>
                      <a:pt x="4146" y="19238"/>
                      <a:pt x="4362" y="19391"/>
                      <a:pt x="4422" y="19391"/>
                    </a:cubicBezTo>
                    <a:cubicBezTo>
                      <a:pt x="4461" y="19391"/>
                      <a:pt x="4524" y="19436"/>
                      <a:pt x="4563" y="19491"/>
                    </a:cubicBezTo>
                    <a:cubicBezTo>
                      <a:pt x="4643" y="19603"/>
                      <a:pt x="5348" y="19994"/>
                      <a:pt x="5474" y="19995"/>
                    </a:cubicBezTo>
                    <a:cubicBezTo>
                      <a:pt x="5519" y="19995"/>
                      <a:pt x="5766" y="20086"/>
                      <a:pt x="6020" y="20198"/>
                    </a:cubicBezTo>
                    <a:cubicBezTo>
                      <a:pt x="6647" y="20472"/>
                      <a:pt x="7646" y="20797"/>
                      <a:pt x="8021" y="20848"/>
                    </a:cubicBezTo>
                    <a:cubicBezTo>
                      <a:pt x="8190" y="20872"/>
                      <a:pt x="8466" y="20916"/>
                      <a:pt x="8635" y="20948"/>
                    </a:cubicBezTo>
                    <a:cubicBezTo>
                      <a:pt x="8700" y="20960"/>
                      <a:pt x="8792" y="20974"/>
                      <a:pt x="8880" y="20988"/>
                    </a:cubicBezTo>
                    <a:cubicBezTo>
                      <a:pt x="8999" y="20996"/>
                      <a:pt x="9842" y="21012"/>
                      <a:pt x="10784" y="21026"/>
                    </a:cubicBezTo>
                    <a:cubicBezTo>
                      <a:pt x="11024" y="21029"/>
                      <a:pt x="11188" y="21031"/>
                      <a:pt x="11369" y="21033"/>
                    </a:cubicBezTo>
                    <a:cubicBezTo>
                      <a:pt x="11460" y="21017"/>
                      <a:pt x="11614" y="21007"/>
                      <a:pt x="11869" y="20995"/>
                    </a:cubicBezTo>
                    <a:cubicBezTo>
                      <a:pt x="12468" y="20968"/>
                      <a:pt x="12773" y="20909"/>
                      <a:pt x="13859" y="20617"/>
                    </a:cubicBezTo>
                    <a:cubicBezTo>
                      <a:pt x="14615" y="20414"/>
                      <a:pt x="15377" y="20115"/>
                      <a:pt x="16260" y="19671"/>
                    </a:cubicBezTo>
                    <a:cubicBezTo>
                      <a:pt x="16259" y="19671"/>
                      <a:pt x="16256" y="19668"/>
                      <a:pt x="16256" y="19668"/>
                    </a:cubicBezTo>
                    <a:cubicBezTo>
                      <a:pt x="16256" y="19655"/>
                      <a:pt x="16352" y="19593"/>
                      <a:pt x="16469" y="19530"/>
                    </a:cubicBezTo>
                    <a:cubicBezTo>
                      <a:pt x="16740" y="19385"/>
                      <a:pt x="16794" y="19352"/>
                      <a:pt x="17093" y="19149"/>
                    </a:cubicBezTo>
                    <a:cubicBezTo>
                      <a:pt x="17229" y="19057"/>
                      <a:pt x="17350" y="18990"/>
                      <a:pt x="17363" y="19002"/>
                    </a:cubicBezTo>
                    <a:cubicBezTo>
                      <a:pt x="17423" y="19061"/>
                      <a:pt x="18903" y="17645"/>
                      <a:pt x="19290" y="17158"/>
                    </a:cubicBezTo>
                    <a:cubicBezTo>
                      <a:pt x="19745" y="16586"/>
                      <a:pt x="20154" y="15943"/>
                      <a:pt x="20471" y="15301"/>
                    </a:cubicBezTo>
                    <a:cubicBezTo>
                      <a:pt x="20729" y="14779"/>
                      <a:pt x="21107" y="13850"/>
                      <a:pt x="21156" y="13620"/>
                    </a:cubicBezTo>
                    <a:cubicBezTo>
                      <a:pt x="21165" y="13579"/>
                      <a:pt x="21207" y="13409"/>
                      <a:pt x="21250" y="13244"/>
                    </a:cubicBezTo>
                    <a:cubicBezTo>
                      <a:pt x="21294" y="13078"/>
                      <a:pt x="21366" y="12740"/>
                      <a:pt x="21409" y="12492"/>
                    </a:cubicBezTo>
                    <a:cubicBezTo>
                      <a:pt x="21425" y="12403"/>
                      <a:pt x="21443" y="12326"/>
                      <a:pt x="21461" y="12255"/>
                    </a:cubicBezTo>
                    <a:cubicBezTo>
                      <a:pt x="21467" y="12196"/>
                      <a:pt x="21473" y="12140"/>
                      <a:pt x="21483" y="12054"/>
                    </a:cubicBezTo>
                    <a:cubicBezTo>
                      <a:pt x="21515" y="11789"/>
                      <a:pt x="21541" y="11322"/>
                      <a:pt x="21541" y="11018"/>
                    </a:cubicBezTo>
                    <a:cubicBezTo>
                      <a:pt x="21541" y="10704"/>
                      <a:pt x="21563" y="10452"/>
                      <a:pt x="21593" y="10434"/>
                    </a:cubicBezTo>
                    <a:cubicBezTo>
                      <a:pt x="21595" y="10433"/>
                      <a:pt x="21598" y="10417"/>
                      <a:pt x="21600" y="10389"/>
                    </a:cubicBezTo>
                    <a:cubicBezTo>
                      <a:pt x="21575" y="10373"/>
                      <a:pt x="21527" y="10106"/>
                      <a:pt x="21493" y="9796"/>
                    </a:cubicBezTo>
                    <a:cubicBezTo>
                      <a:pt x="21458" y="9485"/>
                      <a:pt x="21384" y="9015"/>
                      <a:pt x="21328" y="8753"/>
                    </a:cubicBezTo>
                    <a:cubicBezTo>
                      <a:pt x="21272" y="8490"/>
                      <a:pt x="21225" y="8220"/>
                      <a:pt x="21224" y="8151"/>
                    </a:cubicBezTo>
                    <a:cubicBezTo>
                      <a:pt x="21224" y="8082"/>
                      <a:pt x="21196" y="7980"/>
                      <a:pt x="21161" y="7925"/>
                    </a:cubicBezTo>
                    <a:cubicBezTo>
                      <a:pt x="21126" y="7869"/>
                      <a:pt x="21019" y="7599"/>
                      <a:pt x="20923" y="7322"/>
                    </a:cubicBezTo>
                    <a:cubicBezTo>
                      <a:pt x="20609" y="6422"/>
                      <a:pt x="19885" y="5131"/>
                      <a:pt x="19238" y="4314"/>
                    </a:cubicBezTo>
                    <a:cubicBezTo>
                      <a:pt x="18570" y="3471"/>
                      <a:pt x="17402" y="2433"/>
                      <a:pt x="16347" y="1746"/>
                    </a:cubicBezTo>
                    <a:cubicBezTo>
                      <a:pt x="15811" y="1398"/>
                      <a:pt x="15130" y="1069"/>
                      <a:pt x="14399" y="788"/>
                    </a:cubicBezTo>
                    <a:cubicBezTo>
                      <a:pt x="14292" y="787"/>
                      <a:pt x="14020" y="714"/>
                      <a:pt x="13305" y="510"/>
                    </a:cubicBezTo>
                    <a:cubicBezTo>
                      <a:pt x="12769" y="357"/>
                      <a:pt x="12227" y="218"/>
                      <a:pt x="12100" y="201"/>
                    </a:cubicBezTo>
                    <a:cubicBezTo>
                      <a:pt x="11610" y="135"/>
                      <a:pt x="9946" y="-3"/>
                      <a:pt x="9707" y="0"/>
                    </a:cubicBezTo>
                    <a:close/>
                    <a:moveTo>
                      <a:pt x="17163" y="21499"/>
                    </a:moveTo>
                    <a:cubicBezTo>
                      <a:pt x="17126" y="21500"/>
                      <a:pt x="17133" y="21521"/>
                      <a:pt x="17180" y="21550"/>
                    </a:cubicBezTo>
                    <a:cubicBezTo>
                      <a:pt x="17229" y="21581"/>
                      <a:pt x="17259" y="21597"/>
                      <a:pt x="17270" y="21597"/>
                    </a:cubicBezTo>
                    <a:cubicBezTo>
                      <a:pt x="17282" y="21597"/>
                      <a:pt x="17277" y="21581"/>
                      <a:pt x="17257" y="21550"/>
                    </a:cubicBezTo>
                    <a:cubicBezTo>
                      <a:pt x="17240" y="21522"/>
                      <a:pt x="17197" y="21499"/>
                      <a:pt x="17163" y="21499"/>
                    </a:cubicBezTo>
                    <a:close/>
                  </a:path>
                </a:pathLst>
              </a:custGeom>
              <a:ln w="12700" cap="flat">
                <a:noFill/>
                <a:miter lim="400000"/>
              </a:ln>
              <a:effectLst/>
            </p:spPr>
          </p:pic>
          <p:sp>
            <p:nvSpPr>
              <p:cNvPr id="228" name="Rectangle"/>
              <p:cNvSpPr/>
              <p:nvPr/>
            </p:nvSpPr>
            <p:spPr>
              <a:xfrm>
                <a:off x="7158899" y="70326"/>
                <a:ext cx="2324619" cy="4824812"/>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30" name="Co 4HB 37"/>
            <p:cNvSpPr txBox="1"/>
            <p:nvPr/>
          </p:nvSpPr>
          <p:spPr>
            <a:xfrm>
              <a:off x="576405" y="0"/>
              <a:ext cx="2221695" cy="4080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Co 4HB 37</a:t>
              </a:r>
            </a:p>
          </p:txBody>
        </p:sp>
      </p:grpSp>
      <p:grpSp>
        <p:nvGrpSpPr>
          <p:cNvPr id="236" name="Group"/>
          <p:cNvGrpSpPr/>
          <p:nvPr/>
        </p:nvGrpSpPr>
        <p:grpSpPr>
          <a:xfrm>
            <a:off x="3594257" y="7842391"/>
            <a:ext cx="6556861" cy="6549793"/>
            <a:chOff x="-67" y="-3"/>
            <a:chExt cx="6556860" cy="6549791"/>
          </a:xfrm>
        </p:grpSpPr>
        <p:grpSp>
          <p:nvGrpSpPr>
            <p:cNvPr id="234" name="Group"/>
            <p:cNvGrpSpPr/>
            <p:nvPr/>
          </p:nvGrpSpPr>
          <p:grpSpPr>
            <a:xfrm>
              <a:off x="-68" y="-4"/>
              <a:ext cx="6556861" cy="6549792"/>
              <a:chOff x="-68" y="-3"/>
              <a:chExt cx="6556860" cy="6549791"/>
            </a:xfrm>
          </p:grpSpPr>
          <p:pic>
            <p:nvPicPr>
              <p:cNvPr id="232" name="CoACE30.jpeg" descr="CoACE30.jpeg"/>
              <p:cNvPicPr>
                <a:picLocks noChangeAspect="1"/>
              </p:cNvPicPr>
              <p:nvPr/>
            </p:nvPicPr>
            <p:blipFill>
              <a:blip r:embed="rId4"/>
              <a:srcRect l="53" t="17513" r="3412" b="13876"/>
              <a:stretch>
                <a:fillRect/>
              </a:stretch>
            </p:blipFill>
            <p:spPr>
              <a:xfrm rot="2631039">
                <a:off x="898649" y="1019771"/>
                <a:ext cx="4759426" cy="4510243"/>
              </a:xfrm>
              <a:custGeom>
                <a:avLst/>
                <a:gdLst/>
                <a:ahLst/>
                <a:cxnLst>
                  <a:cxn ang="0">
                    <a:pos x="wd2" y="hd2"/>
                  </a:cxn>
                  <a:cxn ang="5400000">
                    <a:pos x="wd2" y="hd2"/>
                  </a:cxn>
                  <a:cxn ang="10800000">
                    <a:pos x="wd2" y="hd2"/>
                  </a:cxn>
                  <a:cxn ang="16200000">
                    <a:pos x="wd2" y="hd2"/>
                  </a:cxn>
                </a:cxnLst>
                <a:rect l="0" t="0" r="r" b="b"/>
                <a:pathLst>
                  <a:path w="21498" h="21488" extrusionOk="0">
                    <a:moveTo>
                      <a:pt x="10880" y="0"/>
                    </a:moveTo>
                    <a:cubicBezTo>
                      <a:pt x="10233" y="7"/>
                      <a:pt x="9573" y="77"/>
                      <a:pt x="8861" y="204"/>
                    </a:cubicBezTo>
                    <a:cubicBezTo>
                      <a:pt x="8069" y="346"/>
                      <a:pt x="7747" y="434"/>
                      <a:pt x="6927" y="737"/>
                    </a:cubicBezTo>
                    <a:cubicBezTo>
                      <a:pt x="4880" y="1496"/>
                      <a:pt x="3011" y="2819"/>
                      <a:pt x="1856" y="4326"/>
                    </a:cubicBezTo>
                    <a:cubicBezTo>
                      <a:pt x="1177" y="5212"/>
                      <a:pt x="478" y="6513"/>
                      <a:pt x="203" y="7401"/>
                    </a:cubicBezTo>
                    <a:cubicBezTo>
                      <a:pt x="139" y="7607"/>
                      <a:pt x="63" y="7792"/>
                      <a:pt x="36" y="7809"/>
                    </a:cubicBezTo>
                    <a:cubicBezTo>
                      <a:pt x="20" y="7819"/>
                      <a:pt x="9" y="8911"/>
                      <a:pt x="0" y="10697"/>
                    </a:cubicBezTo>
                    <a:cubicBezTo>
                      <a:pt x="0" y="10717"/>
                      <a:pt x="0" y="10746"/>
                      <a:pt x="0" y="10767"/>
                    </a:cubicBezTo>
                    <a:cubicBezTo>
                      <a:pt x="1" y="11037"/>
                      <a:pt x="4" y="11262"/>
                      <a:pt x="5" y="11500"/>
                    </a:cubicBezTo>
                    <a:cubicBezTo>
                      <a:pt x="7" y="11762"/>
                      <a:pt x="7" y="11970"/>
                      <a:pt x="9" y="12190"/>
                    </a:cubicBezTo>
                    <a:cubicBezTo>
                      <a:pt x="17" y="13174"/>
                      <a:pt x="26" y="13762"/>
                      <a:pt x="38" y="13784"/>
                    </a:cubicBezTo>
                    <a:cubicBezTo>
                      <a:pt x="65" y="13838"/>
                      <a:pt x="186" y="14127"/>
                      <a:pt x="305" y="14429"/>
                    </a:cubicBezTo>
                    <a:cubicBezTo>
                      <a:pt x="509" y="14947"/>
                      <a:pt x="1024" y="15937"/>
                      <a:pt x="1413" y="16556"/>
                    </a:cubicBezTo>
                    <a:cubicBezTo>
                      <a:pt x="1617" y="16882"/>
                      <a:pt x="2476" y="17791"/>
                      <a:pt x="3109" y="18353"/>
                    </a:cubicBezTo>
                    <a:cubicBezTo>
                      <a:pt x="3352" y="18568"/>
                      <a:pt x="3645" y="18837"/>
                      <a:pt x="3761" y="18950"/>
                    </a:cubicBezTo>
                    <a:cubicBezTo>
                      <a:pt x="4244" y="19420"/>
                      <a:pt x="4928" y="19913"/>
                      <a:pt x="5563" y="20251"/>
                    </a:cubicBezTo>
                    <a:cubicBezTo>
                      <a:pt x="5664" y="20305"/>
                      <a:pt x="5732" y="20346"/>
                      <a:pt x="5780" y="20382"/>
                    </a:cubicBezTo>
                    <a:cubicBezTo>
                      <a:pt x="6407" y="20704"/>
                      <a:pt x="7074" y="20962"/>
                      <a:pt x="7771" y="21149"/>
                    </a:cubicBezTo>
                    <a:cubicBezTo>
                      <a:pt x="9338" y="21570"/>
                      <a:pt x="11078" y="21600"/>
                      <a:pt x="12759" y="21236"/>
                    </a:cubicBezTo>
                    <a:cubicBezTo>
                      <a:pt x="13225" y="21135"/>
                      <a:pt x="13749" y="20973"/>
                      <a:pt x="14263" y="20780"/>
                    </a:cubicBezTo>
                    <a:cubicBezTo>
                      <a:pt x="14932" y="20519"/>
                      <a:pt x="15892" y="20026"/>
                      <a:pt x="16425" y="19663"/>
                    </a:cubicBezTo>
                    <a:cubicBezTo>
                      <a:pt x="17381" y="19012"/>
                      <a:pt x="18432" y="18038"/>
                      <a:pt x="18377" y="17855"/>
                    </a:cubicBezTo>
                    <a:cubicBezTo>
                      <a:pt x="18358" y="17791"/>
                      <a:pt x="18409" y="17633"/>
                      <a:pt x="18508" y="17447"/>
                    </a:cubicBezTo>
                    <a:cubicBezTo>
                      <a:pt x="18597" y="17280"/>
                      <a:pt x="18669" y="17098"/>
                      <a:pt x="18669" y="17042"/>
                    </a:cubicBezTo>
                    <a:cubicBezTo>
                      <a:pt x="18669" y="16913"/>
                      <a:pt x="18768" y="16806"/>
                      <a:pt x="18856" y="16842"/>
                    </a:cubicBezTo>
                    <a:cubicBezTo>
                      <a:pt x="18948" y="16879"/>
                      <a:pt x="19208" y="16509"/>
                      <a:pt x="19168" y="16397"/>
                    </a:cubicBezTo>
                    <a:cubicBezTo>
                      <a:pt x="19136" y="16311"/>
                      <a:pt x="19545" y="15717"/>
                      <a:pt x="20091" y="15057"/>
                    </a:cubicBezTo>
                    <a:cubicBezTo>
                      <a:pt x="20450" y="14623"/>
                      <a:pt x="20859" y="13660"/>
                      <a:pt x="21172" y="12514"/>
                    </a:cubicBezTo>
                    <a:cubicBezTo>
                      <a:pt x="21515" y="11257"/>
                      <a:pt x="21600" y="9418"/>
                      <a:pt x="21369" y="8265"/>
                    </a:cubicBezTo>
                    <a:cubicBezTo>
                      <a:pt x="21179" y="7316"/>
                      <a:pt x="21005" y="6739"/>
                      <a:pt x="20702" y="6066"/>
                    </a:cubicBezTo>
                    <a:cubicBezTo>
                      <a:pt x="19964" y="4425"/>
                      <a:pt x="18845" y="3028"/>
                      <a:pt x="17540" y="2114"/>
                    </a:cubicBezTo>
                    <a:cubicBezTo>
                      <a:pt x="16283" y="1234"/>
                      <a:pt x="15511" y="857"/>
                      <a:pt x="14184" y="480"/>
                    </a:cubicBezTo>
                    <a:cubicBezTo>
                      <a:pt x="13074" y="166"/>
                      <a:pt x="12088" y="8"/>
                      <a:pt x="11081" y="0"/>
                    </a:cubicBezTo>
                    <a:lnTo>
                      <a:pt x="10880" y="0"/>
                    </a:lnTo>
                    <a:close/>
                  </a:path>
                </a:pathLst>
              </a:custGeom>
              <a:ln w="12700" cap="flat">
                <a:noFill/>
                <a:miter lim="400000"/>
              </a:ln>
              <a:effectLst/>
            </p:spPr>
          </p:pic>
          <p:sp>
            <p:nvSpPr>
              <p:cNvPr id="233" name="Rectangle"/>
              <p:cNvSpPr/>
              <p:nvPr/>
            </p:nvSpPr>
            <p:spPr>
              <a:xfrm>
                <a:off x="3488724" y="967244"/>
                <a:ext cx="2191487" cy="458651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35" name="Co Acetate 30"/>
            <p:cNvSpPr txBox="1"/>
            <p:nvPr/>
          </p:nvSpPr>
          <p:spPr>
            <a:xfrm>
              <a:off x="1256208" y="382133"/>
              <a:ext cx="2221695" cy="4080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Co Acetate 30</a:t>
              </a:r>
            </a:p>
          </p:txBody>
        </p:sp>
      </p:grpSp>
      <p:grpSp>
        <p:nvGrpSpPr>
          <p:cNvPr id="241" name="Group"/>
          <p:cNvGrpSpPr/>
          <p:nvPr/>
        </p:nvGrpSpPr>
        <p:grpSpPr>
          <a:xfrm>
            <a:off x="1816134" y="635150"/>
            <a:ext cx="7530278" cy="8170033"/>
            <a:chOff x="322051" y="-1"/>
            <a:chExt cx="7530275" cy="8170030"/>
          </a:xfrm>
        </p:grpSpPr>
        <p:grpSp>
          <p:nvGrpSpPr>
            <p:cNvPr id="239" name="Group"/>
            <p:cNvGrpSpPr/>
            <p:nvPr/>
          </p:nvGrpSpPr>
          <p:grpSpPr>
            <a:xfrm>
              <a:off x="322051" y="546564"/>
              <a:ext cx="7530275" cy="7623465"/>
              <a:chOff x="322051" y="365383"/>
              <a:chExt cx="7530272" cy="7623462"/>
            </a:xfrm>
          </p:grpSpPr>
          <p:pic>
            <p:nvPicPr>
              <p:cNvPr id="237" name="CoACE37.jpeg" descr="CoACE37.jpeg"/>
              <p:cNvPicPr>
                <a:picLocks noChangeAspect="1"/>
              </p:cNvPicPr>
              <p:nvPr/>
            </p:nvPicPr>
            <p:blipFill>
              <a:blip r:embed="rId5"/>
              <a:srcRect l="39" t="18972" r="23" b="3274"/>
              <a:stretch>
                <a:fillRect/>
              </a:stretch>
            </p:blipFill>
            <p:spPr>
              <a:xfrm rot="513333">
                <a:off x="322051" y="365383"/>
                <a:ext cx="4497786" cy="4665789"/>
              </a:xfrm>
              <a:custGeom>
                <a:avLst/>
                <a:gdLst/>
                <a:ahLst/>
                <a:cxnLst>
                  <a:cxn ang="0">
                    <a:pos x="wd2" y="hd2"/>
                  </a:cxn>
                  <a:cxn ang="5400000">
                    <a:pos x="wd2" y="hd2"/>
                  </a:cxn>
                  <a:cxn ang="10800000">
                    <a:pos x="wd2" y="hd2"/>
                  </a:cxn>
                  <a:cxn ang="16200000">
                    <a:pos x="wd2" y="hd2"/>
                  </a:cxn>
                </a:cxnLst>
                <a:rect l="0" t="0" r="r" b="b"/>
                <a:pathLst>
                  <a:path w="21600" h="21588" extrusionOk="0">
                    <a:moveTo>
                      <a:pt x="9983" y="1"/>
                    </a:moveTo>
                    <a:cubicBezTo>
                      <a:pt x="9872" y="3"/>
                      <a:pt x="9802" y="12"/>
                      <a:pt x="9791" y="30"/>
                    </a:cubicBezTo>
                    <a:cubicBezTo>
                      <a:pt x="9778" y="51"/>
                      <a:pt x="9613" y="69"/>
                      <a:pt x="9425" y="69"/>
                    </a:cubicBezTo>
                    <a:cubicBezTo>
                      <a:pt x="9236" y="69"/>
                      <a:pt x="8806" y="112"/>
                      <a:pt x="8468" y="166"/>
                    </a:cubicBezTo>
                    <a:cubicBezTo>
                      <a:pt x="6708" y="446"/>
                      <a:pt x="5094" y="1091"/>
                      <a:pt x="3745" y="2052"/>
                    </a:cubicBezTo>
                    <a:cubicBezTo>
                      <a:pt x="3585" y="2166"/>
                      <a:pt x="3499" y="2214"/>
                      <a:pt x="3448" y="2212"/>
                    </a:cubicBezTo>
                    <a:cubicBezTo>
                      <a:pt x="2450" y="2977"/>
                      <a:pt x="1566" y="3905"/>
                      <a:pt x="964" y="4851"/>
                    </a:cubicBezTo>
                    <a:cubicBezTo>
                      <a:pt x="502" y="5577"/>
                      <a:pt x="384" y="5772"/>
                      <a:pt x="370" y="5824"/>
                    </a:cubicBezTo>
                    <a:cubicBezTo>
                      <a:pt x="338" y="5944"/>
                      <a:pt x="79" y="6520"/>
                      <a:pt x="38" y="6562"/>
                    </a:cubicBezTo>
                    <a:cubicBezTo>
                      <a:pt x="22" y="6579"/>
                      <a:pt x="8" y="7959"/>
                      <a:pt x="0" y="10016"/>
                    </a:cubicBezTo>
                    <a:cubicBezTo>
                      <a:pt x="8" y="12564"/>
                      <a:pt x="20" y="14308"/>
                      <a:pt x="34" y="14324"/>
                    </a:cubicBezTo>
                    <a:cubicBezTo>
                      <a:pt x="58" y="14350"/>
                      <a:pt x="108" y="14449"/>
                      <a:pt x="145" y="14545"/>
                    </a:cubicBezTo>
                    <a:cubicBezTo>
                      <a:pt x="359" y="15096"/>
                      <a:pt x="1027" y="16249"/>
                      <a:pt x="1176" y="16326"/>
                    </a:cubicBezTo>
                    <a:cubicBezTo>
                      <a:pt x="1228" y="16353"/>
                      <a:pt x="1269" y="16391"/>
                      <a:pt x="1266" y="16410"/>
                    </a:cubicBezTo>
                    <a:cubicBezTo>
                      <a:pt x="1250" y="16512"/>
                      <a:pt x="1278" y="16563"/>
                      <a:pt x="1340" y="16541"/>
                    </a:cubicBezTo>
                    <a:cubicBezTo>
                      <a:pt x="1382" y="16525"/>
                      <a:pt x="1552" y="16689"/>
                      <a:pt x="1782" y="16967"/>
                    </a:cubicBezTo>
                    <a:cubicBezTo>
                      <a:pt x="2186" y="17455"/>
                      <a:pt x="2802" y="18064"/>
                      <a:pt x="3025" y="18197"/>
                    </a:cubicBezTo>
                    <a:cubicBezTo>
                      <a:pt x="3101" y="18243"/>
                      <a:pt x="3260" y="18386"/>
                      <a:pt x="3377" y="18515"/>
                    </a:cubicBezTo>
                    <a:cubicBezTo>
                      <a:pt x="3495" y="18644"/>
                      <a:pt x="3618" y="18737"/>
                      <a:pt x="3654" y="18724"/>
                    </a:cubicBezTo>
                    <a:cubicBezTo>
                      <a:pt x="3724" y="18698"/>
                      <a:pt x="3936" y="18822"/>
                      <a:pt x="3936" y="18889"/>
                    </a:cubicBezTo>
                    <a:cubicBezTo>
                      <a:pt x="3936" y="18941"/>
                      <a:pt x="4236" y="19236"/>
                      <a:pt x="4288" y="19236"/>
                    </a:cubicBezTo>
                    <a:cubicBezTo>
                      <a:pt x="4309" y="19236"/>
                      <a:pt x="4415" y="19327"/>
                      <a:pt x="4527" y="19438"/>
                    </a:cubicBezTo>
                    <a:cubicBezTo>
                      <a:pt x="4998" y="19909"/>
                      <a:pt x="5096" y="19980"/>
                      <a:pt x="5592" y="20217"/>
                    </a:cubicBezTo>
                    <a:cubicBezTo>
                      <a:pt x="6405" y="20605"/>
                      <a:pt x="6898" y="20820"/>
                      <a:pt x="7315" y="20966"/>
                    </a:cubicBezTo>
                    <a:cubicBezTo>
                      <a:pt x="7853" y="21155"/>
                      <a:pt x="8953" y="21397"/>
                      <a:pt x="9800" y="21510"/>
                    </a:cubicBezTo>
                    <a:cubicBezTo>
                      <a:pt x="10403" y="21590"/>
                      <a:pt x="10713" y="21600"/>
                      <a:pt x="11746" y="21580"/>
                    </a:cubicBezTo>
                    <a:cubicBezTo>
                      <a:pt x="13117" y="21552"/>
                      <a:pt x="13188" y="21549"/>
                      <a:pt x="13336" y="21473"/>
                    </a:cubicBezTo>
                    <a:cubicBezTo>
                      <a:pt x="13393" y="21443"/>
                      <a:pt x="13612" y="21385"/>
                      <a:pt x="13822" y="21345"/>
                    </a:cubicBezTo>
                    <a:cubicBezTo>
                      <a:pt x="14253" y="21260"/>
                      <a:pt x="14629" y="21168"/>
                      <a:pt x="14986" y="21058"/>
                    </a:cubicBezTo>
                    <a:cubicBezTo>
                      <a:pt x="15079" y="21017"/>
                      <a:pt x="15204" y="20968"/>
                      <a:pt x="15341" y="20918"/>
                    </a:cubicBezTo>
                    <a:cubicBezTo>
                      <a:pt x="16336" y="20556"/>
                      <a:pt x="17354" y="20014"/>
                      <a:pt x="18167" y="19415"/>
                    </a:cubicBezTo>
                    <a:cubicBezTo>
                      <a:pt x="18318" y="19303"/>
                      <a:pt x="18503" y="19169"/>
                      <a:pt x="18577" y="19117"/>
                    </a:cubicBezTo>
                    <a:cubicBezTo>
                      <a:pt x="18744" y="18999"/>
                      <a:pt x="19732" y="17971"/>
                      <a:pt x="20014" y="17620"/>
                    </a:cubicBezTo>
                    <a:cubicBezTo>
                      <a:pt x="20491" y="17030"/>
                      <a:pt x="21127" y="15945"/>
                      <a:pt x="21516" y="15059"/>
                    </a:cubicBezTo>
                    <a:cubicBezTo>
                      <a:pt x="21572" y="14932"/>
                      <a:pt x="21592" y="14391"/>
                      <a:pt x="21600" y="11355"/>
                    </a:cubicBezTo>
                    <a:cubicBezTo>
                      <a:pt x="21593" y="8970"/>
                      <a:pt x="21580" y="7272"/>
                      <a:pt x="21564" y="7254"/>
                    </a:cubicBezTo>
                    <a:cubicBezTo>
                      <a:pt x="21541" y="7229"/>
                      <a:pt x="21431" y="7007"/>
                      <a:pt x="21322" y="6762"/>
                    </a:cubicBezTo>
                    <a:cubicBezTo>
                      <a:pt x="21113" y="6297"/>
                      <a:pt x="20931" y="5956"/>
                      <a:pt x="20649" y="5504"/>
                    </a:cubicBezTo>
                    <a:cubicBezTo>
                      <a:pt x="20555" y="5354"/>
                      <a:pt x="20517" y="5285"/>
                      <a:pt x="20517" y="5236"/>
                    </a:cubicBezTo>
                    <a:cubicBezTo>
                      <a:pt x="20113" y="4643"/>
                      <a:pt x="19580" y="3996"/>
                      <a:pt x="19023" y="3435"/>
                    </a:cubicBezTo>
                    <a:cubicBezTo>
                      <a:pt x="18893" y="3304"/>
                      <a:pt x="18708" y="3135"/>
                      <a:pt x="18509" y="2961"/>
                    </a:cubicBezTo>
                    <a:cubicBezTo>
                      <a:pt x="18462" y="2970"/>
                      <a:pt x="18402" y="2933"/>
                      <a:pt x="18286" y="2827"/>
                    </a:cubicBezTo>
                    <a:cubicBezTo>
                      <a:pt x="17866" y="2447"/>
                      <a:pt x="17154" y="1961"/>
                      <a:pt x="16378" y="1521"/>
                    </a:cubicBezTo>
                    <a:cubicBezTo>
                      <a:pt x="16331" y="1555"/>
                      <a:pt x="16213" y="1514"/>
                      <a:pt x="15932" y="1369"/>
                    </a:cubicBezTo>
                    <a:cubicBezTo>
                      <a:pt x="15055" y="917"/>
                      <a:pt x="13611" y="413"/>
                      <a:pt x="12823" y="285"/>
                    </a:cubicBezTo>
                    <a:cubicBezTo>
                      <a:pt x="11850" y="127"/>
                      <a:pt x="10666" y="10"/>
                      <a:pt x="10109" y="1"/>
                    </a:cubicBezTo>
                    <a:cubicBezTo>
                      <a:pt x="10063" y="0"/>
                      <a:pt x="10021" y="0"/>
                      <a:pt x="9983" y="1"/>
                    </a:cubicBezTo>
                    <a:close/>
                    <a:moveTo>
                      <a:pt x="17634" y="21036"/>
                    </a:moveTo>
                    <a:cubicBezTo>
                      <a:pt x="17627" y="21036"/>
                      <a:pt x="17621" y="21038"/>
                      <a:pt x="17617" y="21042"/>
                    </a:cubicBezTo>
                    <a:cubicBezTo>
                      <a:pt x="17600" y="21057"/>
                      <a:pt x="17621" y="21092"/>
                      <a:pt x="17662" y="21117"/>
                    </a:cubicBezTo>
                    <a:cubicBezTo>
                      <a:pt x="17771" y="21183"/>
                      <a:pt x="17786" y="21175"/>
                      <a:pt x="17712" y="21089"/>
                    </a:cubicBezTo>
                    <a:cubicBezTo>
                      <a:pt x="17685" y="21058"/>
                      <a:pt x="17654" y="21037"/>
                      <a:pt x="17634" y="21036"/>
                    </a:cubicBezTo>
                    <a:close/>
                  </a:path>
                </a:pathLst>
              </a:custGeom>
              <a:ln w="12700" cap="flat">
                <a:noFill/>
                <a:miter lim="400000"/>
              </a:ln>
              <a:effectLst/>
            </p:spPr>
          </p:pic>
          <p:sp>
            <p:nvSpPr>
              <p:cNvPr id="238" name="Rectangle"/>
              <p:cNvSpPr/>
              <p:nvPr/>
            </p:nvSpPr>
            <p:spPr>
              <a:xfrm>
                <a:off x="5699590" y="3267300"/>
                <a:ext cx="2152733" cy="472154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40" name="Co Acetate 37"/>
            <p:cNvSpPr txBox="1"/>
            <p:nvPr/>
          </p:nvSpPr>
          <p:spPr>
            <a:xfrm>
              <a:off x="581692" y="-1"/>
              <a:ext cx="2221695" cy="4080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Co Acetate 37</a:t>
              </a:r>
            </a:p>
          </p:txBody>
        </p:sp>
      </p:grpSp>
      <p:grpSp>
        <p:nvGrpSpPr>
          <p:cNvPr id="246" name="Group"/>
          <p:cNvGrpSpPr/>
          <p:nvPr/>
        </p:nvGrpSpPr>
        <p:grpSpPr>
          <a:xfrm>
            <a:off x="6928026" y="8024336"/>
            <a:ext cx="6141786" cy="6134409"/>
            <a:chOff x="-42" y="-10"/>
            <a:chExt cx="6141785" cy="6134407"/>
          </a:xfrm>
        </p:grpSpPr>
        <p:grpSp>
          <p:nvGrpSpPr>
            <p:cNvPr id="244" name="Group"/>
            <p:cNvGrpSpPr/>
            <p:nvPr/>
          </p:nvGrpSpPr>
          <p:grpSpPr>
            <a:xfrm>
              <a:off x="-43" y="-11"/>
              <a:ext cx="6141787" cy="6134408"/>
              <a:chOff x="-42" y="-10"/>
              <a:chExt cx="6141785" cy="6134407"/>
            </a:xfrm>
          </p:grpSpPr>
          <p:pic>
            <p:nvPicPr>
              <p:cNvPr id="242" name="CoM30.jpeg" descr="CoM30.jpeg"/>
              <p:cNvPicPr>
                <a:picLocks noChangeAspect="1"/>
              </p:cNvPicPr>
              <p:nvPr/>
            </p:nvPicPr>
            <p:blipFill>
              <a:blip r:embed="rId6"/>
              <a:srcRect l="38" t="15498" b="10031"/>
              <a:stretch>
                <a:fillRect/>
              </a:stretch>
            </p:blipFill>
            <p:spPr>
              <a:xfrm rot="2090370">
                <a:off x="858737" y="869865"/>
                <a:ext cx="4424227" cy="4394656"/>
              </a:xfrm>
              <a:custGeom>
                <a:avLst/>
                <a:gdLst/>
                <a:ahLst/>
                <a:cxnLst>
                  <a:cxn ang="0">
                    <a:pos x="wd2" y="hd2"/>
                  </a:cxn>
                  <a:cxn ang="5400000">
                    <a:pos x="wd2" y="hd2"/>
                  </a:cxn>
                  <a:cxn ang="10800000">
                    <a:pos x="wd2" y="hd2"/>
                  </a:cxn>
                  <a:cxn ang="16200000">
                    <a:pos x="wd2" y="hd2"/>
                  </a:cxn>
                </a:cxnLst>
                <a:rect l="0" t="0" r="r" b="b"/>
                <a:pathLst>
                  <a:path w="21600" h="21577" extrusionOk="0">
                    <a:moveTo>
                      <a:pt x="11511" y="0"/>
                    </a:moveTo>
                    <a:cubicBezTo>
                      <a:pt x="9119" y="-7"/>
                      <a:pt x="6860" y="626"/>
                      <a:pt x="4830" y="1875"/>
                    </a:cubicBezTo>
                    <a:cubicBezTo>
                      <a:pt x="2912" y="3055"/>
                      <a:pt x="1602" y="4473"/>
                      <a:pt x="672" y="6378"/>
                    </a:cubicBezTo>
                    <a:cubicBezTo>
                      <a:pt x="562" y="6605"/>
                      <a:pt x="474" y="6774"/>
                      <a:pt x="409" y="6881"/>
                    </a:cubicBezTo>
                    <a:cubicBezTo>
                      <a:pt x="389" y="6930"/>
                      <a:pt x="367" y="6979"/>
                      <a:pt x="349" y="7027"/>
                    </a:cubicBezTo>
                    <a:cubicBezTo>
                      <a:pt x="206" y="7399"/>
                      <a:pt x="68" y="7744"/>
                      <a:pt x="41" y="7793"/>
                    </a:cubicBezTo>
                    <a:cubicBezTo>
                      <a:pt x="21" y="7828"/>
                      <a:pt x="8" y="9154"/>
                      <a:pt x="0" y="11316"/>
                    </a:cubicBezTo>
                    <a:cubicBezTo>
                      <a:pt x="9" y="13379"/>
                      <a:pt x="27" y="14026"/>
                      <a:pt x="60" y="14065"/>
                    </a:cubicBezTo>
                    <a:cubicBezTo>
                      <a:pt x="97" y="14110"/>
                      <a:pt x="191" y="14320"/>
                      <a:pt x="271" y="14533"/>
                    </a:cubicBezTo>
                    <a:cubicBezTo>
                      <a:pt x="609" y="15434"/>
                      <a:pt x="1080" y="16241"/>
                      <a:pt x="1763" y="17091"/>
                    </a:cubicBezTo>
                    <a:cubicBezTo>
                      <a:pt x="2395" y="17878"/>
                      <a:pt x="3435" y="18798"/>
                      <a:pt x="4261" y="19303"/>
                    </a:cubicBezTo>
                    <a:cubicBezTo>
                      <a:pt x="4475" y="19434"/>
                      <a:pt x="4662" y="19561"/>
                      <a:pt x="4677" y="19585"/>
                    </a:cubicBezTo>
                    <a:cubicBezTo>
                      <a:pt x="4682" y="19593"/>
                      <a:pt x="4685" y="19599"/>
                      <a:pt x="4687" y="19605"/>
                    </a:cubicBezTo>
                    <a:cubicBezTo>
                      <a:pt x="5475" y="20099"/>
                      <a:pt x="6321" y="20559"/>
                      <a:pt x="6830" y="20749"/>
                    </a:cubicBezTo>
                    <a:cubicBezTo>
                      <a:pt x="8587" y="21406"/>
                      <a:pt x="9262" y="21543"/>
                      <a:pt x="10872" y="21573"/>
                    </a:cubicBezTo>
                    <a:cubicBezTo>
                      <a:pt x="11951" y="21593"/>
                      <a:pt x="12505" y="21544"/>
                      <a:pt x="13507" y="21339"/>
                    </a:cubicBezTo>
                    <a:cubicBezTo>
                      <a:pt x="13648" y="21310"/>
                      <a:pt x="13797" y="21272"/>
                      <a:pt x="13950" y="21232"/>
                    </a:cubicBezTo>
                    <a:cubicBezTo>
                      <a:pt x="14028" y="21205"/>
                      <a:pt x="14134" y="21174"/>
                      <a:pt x="14278" y="21135"/>
                    </a:cubicBezTo>
                    <a:cubicBezTo>
                      <a:pt x="14862" y="20974"/>
                      <a:pt x="15831" y="20583"/>
                      <a:pt x="16434" y="20264"/>
                    </a:cubicBezTo>
                    <a:cubicBezTo>
                      <a:pt x="16480" y="20240"/>
                      <a:pt x="16522" y="20219"/>
                      <a:pt x="16564" y="20197"/>
                    </a:cubicBezTo>
                    <a:cubicBezTo>
                      <a:pt x="16609" y="20151"/>
                      <a:pt x="16677" y="20102"/>
                      <a:pt x="16768" y="20051"/>
                    </a:cubicBezTo>
                    <a:cubicBezTo>
                      <a:pt x="17425" y="19686"/>
                      <a:pt x="17879" y="19349"/>
                      <a:pt x="18572" y="18713"/>
                    </a:cubicBezTo>
                    <a:cubicBezTo>
                      <a:pt x="19412" y="17940"/>
                      <a:pt x="20664" y="16409"/>
                      <a:pt x="21164" y="15544"/>
                    </a:cubicBezTo>
                    <a:cubicBezTo>
                      <a:pt x="21297" y="15314"/>
                      <a:pt x="21450" y="15064"/>
                      <a:pt x="21503" y="14987"/>
                    </a:cubicBezTo>
                    <a:cubicBezTo>
                      <a:pt x="21594" y="14856"/>
                      <a:pt x="21600" y="14397"/>
                      <a:pt x="21600" y="5969"/>
                    </a:cubicBezTo>
                    <a:lnTo>
                      <a:pt x="21245" y="5382"/>
                    </a:lnTo>
                    <a:cubicBezTo>
                      <a:pt x="20705" y="4486"/>
                      <a:pt x="20029" y="3641"/>
                      <a:pt x="19372" y="3040"/>
                    </a:cubicBezTo>
                    <a:cubicBezTo>
                      <a:pt x="17365" y="1206"/>
                      <a:pt x="14805" y="161"/>
                      <a:pt x="12061" y="6"/>
                    </a:cubicBezTo>
                    <a:cubicBezTo>
                      <a:pt x="11964" y="6"/>
                      <a:pt x="11861" y="5"/>
                      <a:pt x="11744" y="2"/>
                    </a:cubicBezTo>
                    <a:cubicBezTo>
                      <a:pt x="11666" y="1"/>
                      <a:pt x="11588" y="1"/>
                      <a:pt x="11511" y="0"/>
                    </a:cubicBezTo>
                    <a:close/>
                  </a:path>
                </a:pathLst>
              </a:custGeom>
              <a:ln w="12700" cap="flat">
                <a:noFill/>
                <a:miter lim="400000"/>
              </a:ln>
              <a:effectLst/>
            </p:spPr>
          </p:pic>
          <p:sp>
            <p:nvSpPr>
              <p:cNvPr id="243" name="Rectangle"/>
              <p:cNvSpPr/>
              <p:nvPr/>
            </p:nvSpPr>
            <p:spPr>
              <a:xfrm>
                <a:off x="3341944" y="749806"/>
                <a:ext cx="2257773" cy="469768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45" name="Co Maltose 30"/>
            <p:cNvSpPr txBox="1"/>
            <p:nvPr/>
          </p:nvSpPr>
          <p:spPr>
            <a:xfrm>
              <a:off x="1314936" y="214094"/>
              <a:ext cx="2177293" cy="4779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Co Maltose 30</a:t>
              </a:r>
            </a:p>
          </p:txBody>
        </p:sp>
      </p:grpSp>
      <p:grpSp>
        <p:nvGrpSpPr>
          <p:cNvPr id="251" name="Group"/>
          <p:cNvGrpSpPr/>
          <p:nvPr/>
        </p:nvGrpSpPr>
        <p:grpSpPr>
          <a:xfrm>
            <a:off x="4581104" y="538853"/>
            <a:ext cx="7408618" cy="5581305"/>
            <a:chOff x="395728" y="230682"/>
            <a:chExt cx="7408615" cy="5581303"/>
          </a:xfrm>
        </p:grpSpPr>
        <p:grpSp>
          <p:nvGrpSpPr>
            <p:cNvPr id="249" name="Group"/>
            <p:cNvGrpSpPr/>
            <p:nvPr/>
          </p:nvGrpSpPr>
          <p:grpSpPr>
            <a:xfrm>
              <a:off x="395728" y="658762"/>
              <a:ext cx="7408615" cy="5153223"/>
              <a:chOff x="395729" y="524707"/>
              <a:chExt cx="7408612" cy="5153222"/>
            </a:xfrm>
          </p:grpSpPr>
          <p:pic>
            <p:nvPicPr>
              <p:cNvPr id="247" name="CoM37.jpeg" descr="CoM37.jpeg"/>
              <p:cNvPicPr>
                <a:picLocks noChangeAspect="1"/>
              </p:cNvPicPr>
              <p:nvPr/>
            </p:nvPicPr>
            <p:blipFill>
              <a:blip r:embed="rId7"/>
              <a:srcRect l="2453" t="13035" r="47" b="15820"/>
              <a:stretch>
                <a:fillRect/>
              </a:stretch>
            </p:blipFill>
            <p:spPr>
              <a:xfrm rot="711504">
                <a:off x="395729" y="524707"/>
                <a:ext cx="4431898" cy="4311908"/>
              </a:xfrm>
              <a:custGeom>
                <a:avLst/>
                <a:gdLst/>
                <a:ahLst/>
                <a:cxnLst>
                  <a:cxn ang="0">
                    <a:pos x="wd2" y="hd2"/>
                  </a:cxn>
                  <a:cxn ang="5400000">
                    <a:pos x="wd2" y="hd2"/>
                  </a:cxn>
                  <a:cxn ang="10800000">
                    <a:pos x="wd2" y="hd2"/>
                  </a:cxn>
                  <a:cxn ang="16200000">
                    <a:pos x="wd2" y="hd2"/>
                  </a:cxn>
                </a:cxnLst>
                <a:rect l="0" t="0" r="r" b="b"/>
                <a:pathLst>
                  <a:path w="21562" h="21523" extrusionOk="0">
                    <a:moveTo>
                      <a:pt x="10101" y="0"/>
                    </a:moveTo>
                    <a:cubicBezTo>
                      <a:pt x="8304" y="-2"/>
                      <a:pt x="6726" y="385"/>
                      <a:pt x="5181" y="1187"/>
                    </a:cubicBezTo>
                    <a:cubicBezTo>
                      <a:pt x="4102" y="1747"/>
                      <a:pt x="2958" y="2665"/>
                      <a:pt x="2271" y="3525"/>
                    </a:cubicBezTo>
                    <a:cubicBezTo>
                      <a:pt x="2085" y="3757"/>
                      <a:pt x="1960" y="3888"/>
                      <a:pt x="1889" y="3923"/>
                    </a:cubicBezTo>
                    <a:cubicBezTo>
                      <a:pt x="1876" y="3940"/>
                      <a:pt x="1867" y="3956"/>
                      <a:pt x="1854" y="3974"/>
                    </a:cubicBezTo>
                    <a:cubicBezTo>
                      <a:pt x="1499" y="4483"/>
                      <a:pt x="1184" y="5013"/>
                      <a:pt x="941" y="5517"/>
                    </a:cubicBezTo>
                    <a:cubicBezTo>
                      <a:pt x="837" y="5732"/>
                      <a:pt x="731" y="5908"/>
                      <a:pt x="705" y="5908"/>
                    </a:cubicBezTo>
                    <a:cubicBezTo>
                      <a:pt x="679" y="5908"/>
                      <a:pt x="669" y="5927"/>
                      <a:pt x="684" y="5951"/>
                    </a:cubicBezTo>
                    <a:cubicBezTo>
                      <a:pt x="698" y="5976"/>
                      <a:pt x="619" y="6273"/>
                      <a:pt x="508" y="6611"/>
                    </a:cubicBezTo>
                    <a:cubicBezTo>
                      <a:pt x="122" y="7786"/>
                      <a:pt x="-38" y="8952"/>
                      <a:pt x="8" y="10252"/>
                    </a:cubicBezTo>
                    <a:cubicBezTo>
                      <a:pt x="35" y="10998"/>
                      <a:pt x="91" y="11411"/>
                      <a:pt x="244" y="11991"/>
                    </a:cubicBezTo>
                    <a:cubicBezTo>
                      <a:pt x="302" y="12214"/>
                      <a:pt x="371" y="12505"/>
                      <a:pt x="398" y="12641"/>
                    </a:cubicBezTo>
                    <a:cubicBezTo>
                      <a:pt x="401" y="12655"/>
                      <a:pt x="407" y="12677"/>
                      <a:pt x="412" y="12695"/>
                    </a:cubicBezTo>
                    <a:cubicBezTo>
                      <a:pt x="449" y="12784"/>
                      <a:pt x="494" y="12911"/>
                      <a:pt x="556" y="13097"/>
                    </a:cubicBezTo>
                    <a:cubicBezTo>
                      <a:pt x="830" y="13907"/>
                      <a:pt x="990" y="14283"/>
                      <a:pt x="1275" y="14773"/>
                    </a:cubicBezTo>
                    <a:cubicBezTo>
                      <a:pt x="1409" y="15004"/>
                      <a:pt x="1517" y="15235"/>
                      <a:pt x="1514" y="15284"/>
                    </a:cubicBezTo>
                    <a:cubicBezTo>
                      <a:pt x="1511" y="15333"/>
                      <a:pt x="1549" y="15389"/>
                      <a:pt x="1597" y="15409"/>
                    </a:cubicBezTo>
                    <a:cubicBezTo>
                      <a:pt x="1678" y="15441"/>
                      <a:pt x="1677" y="15450"/>
                      <a:pt x="1588" y="15518"/>
                    </a:cubicBezTo>
                    <a:cubicBezTo>
                      <a:pt x="1493" y="15589"/>
                      <a:pt x="1494" y="15595"/>
                      <a:pt x="1601" y="15749"/>
                    </a:cubicBezTo>
                    <a:cubicBezTo>
                      <a:pt x="1662" y="15837"/>
                      <a:pt x="1711" y="15939"/>
                      <a:pt x="1711" y="15975"/>
                    </a:cubicBezTo>
                    <a:cubicBezTo>
                      <a:pt x="1711" y="16042"/>
                      <a:pt x="2225" y="16828"/>
                      <a:pt x="2397" y="17023"/>
                    </a:cubicBezTo>
                    <a:cubicBezTo>
                      <a:pt x="2430" y="17061"/>
                      <a:pt x="2455" y="17115"/>
                      <a:pt x="2468" y="17164"/>
                    </a:cubicBezTo>
                    <a:cubicBezTo>
                      <a:pt x="2486" y="17186"/>
                      <a:pt x="2498" y="17198"/>
                      <a:pt x="2518" y="17223"/>
                    </a:cubicBezTo>
                    <a:cubicBezTo>
                      <a:pt x="2735" y="17489"/>
                      <a:pt x="2832" y="17630"/>
                      <a:pt x="2823" y="17701"/>
                    </a:cubicBezTo>
                    <a:cubicBezTo>
                      <a:pt x="2922" y="17768"/>
                      <a:pt x="3130" y="17953"/>
                      <a:pt x="3335" y="18158"/>
                    </a:cubicBezTo>
                    <a:cubicBezTo>
                      <a:pt x="3872" y="18696"/>
                      <a:pt x="4756" y="19431"/>
                      <a:pt x="5223" y="19731"/>
                    </a:cubicBezTo>
                    <a:cubicBezTo>
                      <a:pt x="6170" y="20339"/>
                      <a:pt x="7608" y="20968"/>
                      <a:pt x="8629" y="21221"/>
                    </a:cubicBezTo>
                    <a:cubicBezTo>
                      <a:pt x="9794" y="21510"/>
                      <a:pt x="11262" y="21598"/>
                      <a:pt x="12450" y="21459"/>
                    </a:cubicBezTo>
                    <a:cubicBezTo>
                      <a:pt x="12465" y="21456"/>
                      <a:pt x="12487" y="21452"/>
                      <a:pt x="12503" y="21449"/>
                    </a:cubicBezTo>
                    <a:cubicBezTo>
                      <a:pt x="12573" y="21423"/>
                      <a:pt x="12680" y="21402"/>
                      <a:pt x="12848" y="21378"/>
                    </a:cubicBezTo>
                    <a:cubicBezTo>
                      <a:pt x="13682" y="21256"/>
                      <a:pt x="14492" y="20993"/>
                      <a:pt x="15860" y="20397"/>
                    </a:cubicBezTo>
                    <a:cubicBezTo>
                      <a:pt x="17302" y="19769"/>
                      <a:pt x="18145" y="19214"/>
                      <a:pt x="19102" y="18261"/>
                    </a:cubicBezTo>
                    <a:cubicBezTo>
                      <a:pt x="20097" y="17272"/>
                      <a:pt x="20869" y="16083"/>
                      <a:pt x="21340" y="14816"/>
                    </a:cubicBezTo>
                    <a:cubicBezTo>
                      <a:pt x="21375" y="14721"/>
                      <a:pt x="21415" y="14639"/>
                      <a:pt x="21448" y="14583"/>
                    </a:cubicBezTo>
                    <a:cubicBezTo>
                      <a:pt x="21456" y="14569"/>
                      <a:pt x="21462" y="14561"/>
                      <a:pt x="21469" y="14551"/>
                    </a:cubicBezTo>
                    <a:cubicBezTo>
                      <a:pt x="21475" y="14542"/>
                      <a:pt x="21483" y="14531"/>
                      <a:pt x="21489" y="14525"/>
                    </a:cubicBezTo>
                    <a:cubicBezTo>
                      <a:pt x="21491" y="14522"/>
                      <a:pt x="21492" y="14519"/>
                      <a:pt x="21494" y="14517"/>
                    </a:cubicBezTo>
                    <a:cubicBezTo>
                      <a:pt x="21498" y="14514"/>
                      <a:pt x="21501" y="14513"/>
                      <a:pt x="21504" y="14511"/>
                    </a:cubicBezTo>
                    <a:cubicBezTo>
                      <a:pt x="21507" y="14510"/>
                      <a:pt x="21509" y="14510"/>
                      <a:pt x="21512" y="14509"/>
                    </a:cubicBezTo>
                    <a:cubicBezTo>
                      <a:pt x="21513" y="14509"/>
                      <a:pt x="21514" y="14507"/>
                      <a:pt x="21516" y="14507"/>
                    </a:cubicBezTo>
                    <a:cubicBezTo>
                      <a:pt x="21520" y="14508"/>
                      <a:pt x="21524" y="14475"/>
                      <a:pt x="21527" y="14420"/>
                    </a:cubicBezTo>
                    <a:cubicBezTo>
                      <a:pt x="21529" y="14397"/>
                      <a:pt x="21530" y="14370"/>
                      <a:pt x="21531" y="14337"/>
                    </a:cubicBezTo>
                    <a:cubicBezTo>
                      <a:pt x="21532" y="14318"/>
                      <a:pt x="21532" y="14282"/>
                      <a:pt x="21533" y="14260"/>
                    </a:cubicBezTo>
                    <a:cubicBezTo>
                      <a:pt x="21546" y="13846"/>
                      <a:pt x="21556" y="12898"/>
                      <a:pt x="21562" y="11437"/>
                    </a:cubicBezTo>
                    <a:cubicBezTo>
                      <a:pt x="21553" y="9409"/>
                      <a:pt x="21541" y="8217"/>
                      <a:pt x="21521" y="8182"/>
                    </a:cubicBezTo>
                    <a:cubicBezTo>
                      <a:pt x="21493" y="8131"/>
                      <a:pt x="21373" y="7833"/>
                      <a:pt x="21255" y="7522"/>
                    </a:cubicBezTo>
                    <a:cubicBezTo>
                      <a:pt x="20545" y="5654"/>
                      <a:pt x="19324" y="3953"/>
                      <a:pt x="17774" y="2671"/>
                    </a:cubicBezTo>
                    <a:cubicBezTo>
                      <a:pt x="17268" y="2253"/>
                      <a:pt x="16541" y="1738"/>
                      <a:pt x="16185" y="1546"/>
                    </a:cubicBezTo>
                    <a:cubicBezTo>
                      <a:pt x="16021" y="1457"/>
                      <a:pt x="15851" y="1363"/>
                      <a:pt x="15808" y="1336"/>
                    </a:cubicBezTo>
                    <a:cubicBezTo>
                      <a:pt x="15430" y="1093"/>
                      <a:pt x="13868" y="480"/>
                      <a:pt x="13109" y="276"/>
                    </a:cubicBezTo>
                    <a:cubicBezTo>
                      <a:pt x="13047" y="259"/>
                      <a:pt x="12978" y="241"/>
                      <a:pt x="12904" y="224"/>
                    </a:cubicBezTo>
                    <a:cubicBezTo>
                      <a:pt x="12811" y="238"/>
                      <a:pt x="12619" y="224"/>
                      <a:pt x="12321" y="179"/>
                    </a:cubicBezTo>
                    <a:cubicBezTo>
                      <a:pt x="11541" y="60"/>
                      <a:pt x="10803" y="1"/>
                      <a:pt x="10101" y="0"/>
                    </a:cubicBezTo>
                    <a:close/>
                    <a:moveTo>
                      <a:pt x="18177" y="20769"/>
                    </a:moveTo>
                    <a:cubicBezTo>
                      <a:pt x="18162" y="20770"/>
                      <a:pt x="18151" y="20770"/>
                      <a:pt x="18142" y="20771"/>
                    </a:cubicBezTo>
                    <a:cubicBezTo>
                      <a:pt x="18145" y="20781"/>
                      <a:pt x="18154" y="20795"/>
                      <a:pt x="18166" y="20807"/>
                    </a:cubicBezTo>
                    <a:cubicBezTo>
                      <a:pt x="18174" y="20811"/>
                      <a:pt x="18181" y="20814"/>
                      <a:pt x="18193" y="20819"/>
                    </a:cubicBezTo>
                    <a:cubicBezTo>
                      <a:pt x="18333" y="20881"/>
                      <a:pt x="18334" y="20881"/>
                      <a:pt x="18297" y="20819"/>
                    </a:cubicBezTo>
                    <a:cubicBezTo>
                      <a:pt x="18289" y="20810"/>
                      <a:pt x="18282" y="20802"/>
                      <a:pt x="18274" y="20795"/>
                    </a:cubicBezTo>
                    <a:cubicBezTo>
                      <a:pt x="18249" y="20778"/>
                      <a:pt x="18212" y="20768"/>
                      <a:pt x="18177" y="20769"/>
                    </a:cubicBezTo>
                    <a:close/>
                  </a:path>
                </a:pathLst>
              </a:custGeom>
              <a:ln w="12700" cap="flat">
                <a:noFill/>
                <a:miter lim="400000"/>
              </a:ln>
              <a:effectLst/>
            </p:spPr>
          </p:pic>
          <p:sp>
            <p:nvSpPr>
              <p:cNvPr id="248" name="Rectangle"/>
              <p:cNvSpPr/>
              <p:nvPr/>
            </p:nvSpPr>
            <p:spPr>
              <a:xfrm>
                <a:off x="5744704" y="1204392"/>
                <a:ext cx="2059637" cy="447353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50" name="Co Maltose 37"/>
            <p:cNvSpPr/>
            <p:nvPr/>
          </p:nvSpPr>
          <p:spPr>
            <a:xfrm>
              <a:off x="1867332" y="2306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000000"/>
                  </a:solidFill>
                </a:defRPr>
              </a:lvl1pPr>
            </a:lstStyle>
            <a:p>
              <a:r>
                <a:t>Co Maltose 37</a:t>
              </a:r>
            </a:p>
          </p:txBody>
        </p:sp>
      </p:grpSp>
      <p:grpSp>
        <p:nvGrpSpPr>
          <p:cNvPr id="256" name="Group"/>
          <p:cNvGrpSpPr/>
          <p:nvPr/>
        </p:nvGrpSpPr>
        <p:grpSpPr>
          <a:xfrm>
            <a:off x="12645539" y="7448661"/>
            <a:ext cx="6462669" cy="6400017"/>
            <a:chOff x="-102" y="-74"/>
            <a:chExt cx="6462667" cy="6400016"/>
          </a:xfrm>
        </p:grpSpPr>
        <p:grpSp>
          <p:nvGrpSpPr>
            <p:cNvPr id="254" name="Group"/>
            <p:cNvGrpSpPr/>
            <p:nvPr/>
          </p:nvGrpSpPr>
          <p:grpSpPr>
            <a:xfrm>
              <a:off x="-103" y="-75"/>
              <a:ext cx="6462669" cy="6400017"/>
              <a:chOff x="-102" y="-74"/>
              <a:chExt cx="6462667" cy="6400016"/>
            </a:xfrm>
          </p:grpSpPr>
          <p:pic>
            <p:nvPicPr>
              <p:cNvPr id="252" name="EC4HB.jpeg" descr="EC4HB.jpeg"/>
              <p:cNvPicPr>
                <a:picLocks noChangeAspect="1"/>
              </p:cNvPicPr>
              <p:nvPr/>
            </p:nvPicPr>
            <p:blipFill>
              <a:blip r:embed="rId8"/>
              <a:srcRect l="3143" t="23879" r="2750" b="9437"/>
              <a:stretch>
                <a:fillRect/>
              </a:stretch>
            </p:blipFill>
            <p:spPr>
              <a:xfrm rot="2115835">
                <a:off x="858688" y="958375"/>
                <a:ext cx="4745087" cy="4483118"/>
              </a:xfrm>
              <a:custGeom>
                <a:avLst/>
                <a:gdLst/>
                <a:ahLst/>
                <a:cxnLst>
                  <a:cxn ang="0">
                    <a:pos x="wd2" y="hd2"/>
                  </a:cxn>
                  <a:cxn ang="5400000">
                    <a:pos x="wd2" y="hd2"/>
                  </a:cxn>
                  <a:cxn ang="10800000">
                    <a:pos x="wd2" y="hd2"/>
                  </a:cxn>
                  <a:cxn ang="16200000">
                    <a:pos x="wd2" y="hd2"/>
                  </a:cxn>
                </a:cxnLst>
                <a:rect l="0" t="0" r="r" b="b"/>
                <a:pathLst>
                  <a:path w="21212" h="21525" extrusionOk="0">
                    <a:moveTo>
                      <a:pt x="10979" y="0"/>
                    </a:moveTo>
                    <a:cubicBezTo>
                      <a:pt x="10840" y="-1"/>
                      <a:pt x="10701" y="2"/>
                      <a:pt x="10562" y="7"/>
                    </a:cubicBezTo>
                    <a:cubicBezTo>
                      <a:pt x="9527" y="47"/>
                      <a:pt x="8651" y="181"/>
                      <a:pt x="7789" y="447"/>
                    </a:cubicBezTo>
                    <a:cubicBezTo>
                      <a:pt x="7696" y="494"/>
                      <a:pt x="7562" y="551"/>
                      <a:pt x="7383" y="617"/>
                    </a:cubicBezTo>
                    <a:cubicBezTo>
                      <a:pt x="4953" y="1511"/>
                      <a:pt x="2884" y="3181"/>
                      <a:pt x="1654" y="5240"/>
                    </a:cubicBezTo>
                    <a:cubicBezTo>
                      <a:pt x="1534" y="5441"/>
                      <a:pt x="1471" y="5537"/>
                      <a:pt x="1429" y="5568"/>
                    </a:cubicBezTo>
                    <a:cubicBezTo>
                      <a:pt x="1288" y="5824"/>
                      <a:pt x="1155" y="6090"/>
                      <a:pt x="1031" y="6364"/>
                    </a:cubicBezTo>
                    <a:cubicBezTo>
                      <a:pt x="359" y="7850"/>
                      <a:pt x="15" y="9385"/>
                      <a:pt x="0" y="10913"/>
                    </a:cubicBezTo>
                    <a:cubicBezTo>
                      <a:pt x="-14" y="12441"/>
                      <a:pt x="301" y="13961"/>
                      <a:pt x="946" y="15417"/>
                    </a:cubicBezTo>
                    <a:cubicBezTo>
                      <a:pt x="1514" y="16700"/>
                      <a:pt x="2416" y="17935"/>
                      <a:pt x="3448" y="18842"/>
                    </a:cubicBezTo>
                    <a:cubicBezTo>
                      <a:pt x="3576" y="18955"/>
                      <a:pt x="3667" y="19043"/>
                      <a:pt x="3722" y="19108"/>
                    </a:cubicBezTo>
                    <a:cubicBezTo>
                      <a:pt x="3760" y="19140"/>
                      <a:pt x="3802" y="19175"/>
                      <a:pt x="3831" y="19198"/>
                    </a:cubicBezTo>
                    <a:cubicBezTo>
                      <a:pt x="4957" y="20087"/>
                      <a:pt x="6615" y="20853"/>
                      <a:pt x="8131" y="21187"/>
                    </a:cubicBezTo>
                    <a:cubicBezTo>
                      <a:pt x="9999" y="21599"/>
                      <a:pt x="12188" y="21419"/>
                      <a:pt x="14259" y="20686"/>
                    </a:cubicBezTo>
                    <a:cubicBezTo>
                      <a:pt x="14824" y="20486"/>
                      <a:pt x="15035" y="20461"/>
                      <a:pt x="15008" y="20597"/>
                    </a:cubicBezTo>
                    <a:cubicBezTo>
                      <a:pt x="14987" y="20701"/>
                      <a:pt x="15753" y="20269"/>
                      <a:pt x="16356" y="19834"/>
                    </a:cubicBezTo>
                    <a:cubicBezTo>
                      <a:pt x="16370" y="19825"/>
                      <a:pt x="16377" y="19819"/>
                      <a:pt x="16390" y="19810"/>
                    </a:cubicBezTo>
                    <a:cubicBezTo>
                      <a:pt x="16448" y="19753"/>
                      <a:pt x="16549" y="19674"/>
                      <a:pt x="16715" y="19549"/>
                    </a:cubicBezTo>
                    <a:cubicBezTo>
                      <a:pt x="16963" y="19360"/>
                      <a:pt x="17496" y="18842"/>
                      <a:pt x="17925" y="18373"/>
                    </a:cubicBezTo>
                    <a:cubicBezTo>
                      <a:pt x="17995" y="18295"/>
                      <a:pt x="18062" y="18219"/>
                      <a:pt x="18130" y="18142"/>
                    </a:cubicBezTo>
                    <a:cubicBezTo>
                      <a:pt x="18159" y="18103"/>
                      <a:pt x="18188" y="18070"/>
                      <a:pt x="18210" y="18053"/>
                    </a:cubicBezTo>
                    <a:cubicBezTo>
                      <a:pt x="18875" y="17290"/>
                      <a:pt x="19412" y="16539"/>
                      <a:pt x="19841" y="15768"/>
                    </a:cubicBezTo>
                    <a:cubicBezTo>
                      <a:pt x="19848" y="15746"/>
                      <a:pt x="19863" y="15721"/>
                      <a:pt x="19883" y="15692"/>
                    </a:cubicBezTo>
                    <a:cubicBezTo>
                      <a:pt x="20301" y="14927"/>
                      <a:pt x="20614" y="14140"/>
                      <a:pt x="20840" y="13298"/>
                    </a:cubicBezTo>
                    <a:cubicBezTo>
                      <a:pt x="21586" y="10511"/>
                      <a:pt x="21198" y="7490"/>
                      <a:pt x="19784" y="5084"/>
                    </a:cubicBezTo>
                    <a:cubicBezTo>
                      <a:pt x="18998" y="3746"/>
                      <a:pt x="18129" y="2796"/>
                      <a:pt x="16874" y="1901"/>
                    </a:cubicBezTo>
                    <a:cubicBezTo>
                      <a:pt x="15170" y="686"/>
                      <a:pt x="13064" y="9"/>
                      <a:pt x="10979" y="0"/>
                    </a:cubicBezTo>
                    <a:close/>
                    <a:moveTo>
                      <a:pt x="14327" y="20955"/>
                    </a:moveTo>
                    <a:cubicBezTo>
                      <a:pt x="14297" y="20955"/>
                      <a:pt x="14238" y="20980"/>
                      <a:pt x="14194" y="21010"/>
                    </a:cubicBezTo>
                    <a:cubicBezTo>
                      <a:pt x="14149" y="21041"/>
                      <a:pt x="14138" y="21065"/>
                      <a:pt x="14167" y="21065"/>
                    </a:cubicBezTo>
                    <a:cubicBezTo>
                      <a:pt x="14196" y="21065"/>
                      <a:pt x="14256" y="21041"/>
                      <a:pt x="14300" y="21010"/>
                    </a:cubicBezTo>
                    <a:cubicBezTo>
                      <a:pt x="14344" y="20980"/>
                      <a:pt x="14356" y="20955"/>
                      <a:pt x="14327" y="20955"/>
                    </a:cubicBezTo>
                    <a:close/>
                    <a:moveTo>
                      <a:pt x="13895" y="21136"/>
                    </a:moveTo>
                    <a:cubicBezTo>
                      <a:pt x="13867" y="21135"/>
                      <a:pt x="13781" y="21160"/>
                      <a:pt x="13660" y="21210"/>
                    </a:cubicBezTo>
                    <a:cubicBezTo>
                      <a:pt x="13557" y="21253"/>
                      <a:pt x="13509" y="21289"/>
                      <a:pt x="13553" y="21290"/>
                    </a:cubicBezTo>
                    <a:cubicBezTo>
                      <a:pt x="13597" y="21291"/>
                      <a:pt x="13704" y="21256"/>
                      <a:pt x="13793" y="21212"/>
                    </a:cubicBezTo>
                    <a:cubicBezTo>
                      <a:pt x="13896" y="21161"/>
                      <a:pt x="13924" y="21136"/>
                      <a:pt x="13895" y="21136"/>
                    </a:cubicBezTo>
                    <a:close/>
                    <a:moveTo>
                      <a:pt x="13473" y="21304"/>
                    </a:moveTo>
                    <a:lnTo>
                      <a:pt x="13259" y="21338"/>
                    </a:lnTo>
                    <a:cubicBezTo>
                      <a:pt x="13141" y="21357"/>
                      <a:pt x="12949" y="21406"/>
                      <a:pt x="12831" y="21448"/>
                    </a:cubicBezTo>
                    <a:lnTo>
                      <a:pt x="12618" y="21525"/>
                    </a:lnTo>
                    <a:lnTo>
                      <a:pt x="12808" y="21496"/>
                    </a:lnTo>
                    <a:cubicBezTo>
                      <a:pt x="12913" y="21480"/>
                      <a:pt x="13105" y="21431"/>
                      <a:pt x="13236" y="21386"/>
                    </a:cubicBezTo>
                    <a:lnTo>
                      <a:pt x="13473" y="21304"/>
                    </a:lnTo>
                    <a:close/>
                  </a:path>
                </a:pathLst>
              </a:custGeom>
              <a:ln w="12700" cap="flat">
                <a:noFill/>
                <a:miter lim="400000"/>
              </a:ln>
              <a:effectLst/>
            </p:spPr>
          </p:pic>
          <p:sp>
            <p:nvSpPr>
              <p:cNvPr id="253" name="Rectangle"/>
              <p:cNvSpPr/>
              <p:nvPr/>
            </p:nvSpPr>
            <p:spPr>
              <a:xfrm>
                <a:off x="3412042" y="862025"/>
                <a:ext cx="2233870" cy="4695353"/>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55" name="EC 4HB"/>
            <p:cNvSpPr txBox="1"/>
            <p:nvPr/>
          </p:nvSpPr>
          <p:spPr>
            <a:xfrm>
              <a:off x="1727134" y="273709"/>
              <a:ext cx="1259674" cy="5397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EC 4HB</a:t>
              </a:r>
            </a:p>
          </p:txBody>
        </p:sp>
      </p:grpSp>
      <p:grpSp>
        <p:nvGrpSpPr>
          <p:cNvPr id="261" name="Group"/>
          <p:cNvGrpSpPr/>
          <p:nvPr/>
        </p:nvGrpSpPr>
        <p:grpSpPr>
          <a:xfrm>
            <a:off x="15799226" y="7550671"/>
            <a:ext cx="6445804" cy="6399872"/>
            <a:chOff x="68" y="-12"/>
            <a:chExt cx="6445803" cy="6399870"/>
          </a:xfrm>
        </p:grpSpPr>
        <p:grpSp>
          <p:nvGrpSpPr>
            <p:cNvPr id="259" name="Group"/>
            <p:cNvGrpSpPr/>
            <p:nvPr/>
          </p:nvGrpSpPr>
          <p:grpSpPr>
            <a:xfrm>
              <a:off x="68" y="-13"/>
              <a:ext cx="6445805" cy="6399872"/>
              <a:chOff x="68" y="-12"/>
              <a:chExt cx="6445803" cy="6399870"/>
            </a:xfrm>
          </p:grpSpPr>
          <p:pic>
            <p:nvPicPr>
              <p:cNvPr id="257" name="ECACE.jpeg" descr="ECACE.jpeg"/>
              <p:cNvPicPr>
                <a:picLocks noChangeAspect="1"/>
              </p:cNvPicPr>
              <p:nvPr/>
            </p:nvPicPr>
            <p:blipFill>
              <a:blip r:embed="rId9"/>
              <a:srcRect l="68" t="18344" r="1858" b="12734"/>
              <a:stretch>
                <a:fillRect/>
              </a:stretch>
            </p:blipFill>
            <p:spPr>
              <a:xfrm rot="2323530">
                <a:off x="864175" y="989717"/>
                <a:ext cx="4717592" cy="4420413"/>
              </a:xfrm>
              <a:custGeom>
                <a:avLst/>
                <a:gdLst/>
                <a:ahLst/>
                <a:cxnLst>
                  <a:cxn ang="0">
                    <a:pos x="wd2" y="hd2"/>
                  </a:cxn>
                  <a:cxn ang="5400000">
                    <a:pos x="wd2" y="hd2"/>
                  </a:cxn>
                  <a:cxn ang="10800000">
                    <a:pos x="wd2" y="hd2"/>
                  </a:cxn>
                  <a:cxn ang="16200000">
                    <a:pos x="wd2" y="hd2"/>
                  </a:cxn>
                </a:cxnLst>
                <a:rect l="0" t="0" r="r" b="b"/>
                <a:pathLst>
                  <a:path w="21376" h="21593" extrusionOk="0">
                    <a:moveTo>
                      <a:pt x="10959" y="0"/>
                    </a:moveTo>
                    <a:cubicBezTo>
                      <a:pt x="10144" y="3"/>
                      <a:pt x="9313" y="92"/>
                      <a:pt x="8481" y="271"/>
                    </a:cubicBezTo>
                    <a:cubicBezTo>
                      <a:pt x="7777" y="422"/>
                      <a:pt x="7552" y="494"/>
                      <a:pt x="6803" y="802"/>
                    </a:cubicBezTo>
                    <a:cubicBezTo>
                      <a:pt x="3535" y="2147"/>
                      <a:pt x="1271" y="4589"/>
                      <a:pt x="316" y="7799"/>
                    </a:cubicBezTo>
                    <a:cubicBezTo>
                      <a:pt x="184" y="8244"/>
                      <a:pt x="56" y="8651"/>
                      <a:pt x="31" y="8704"/>
                    </a:cubicBezTo>
                    <a:cubicBezTo>
                      <a:pt x="18" y="8730"/>
                      <a:pt x="8" y="9607"/>
                      <a:pt x="0" y="10973"/>
                    </a:cubicBezTo>
                    <a:cubicBezTo>
                      <a:pt x="9" y="12397"/>
                      <a:pt x="22" y="13162"/>
                      <a:pt x="38" y="13192"/>
                    </a:cubicBezTo>
                    <a:cubicBezTo>
                      <a:pt x="66" y="13246"/>
                      <a:pt x="169" y="13562"/>
                      <a:pt x="268" y="13894"/>
                    </a:cubicBezTo>
                    <a:cubicBezTo>
                      <a:pt x="729" y="15443"/>
                      <a:pt x="1620" y="16933"/>
                      <a:pt x="2723" y="18004"/>
                    </a:cubicBezTo>
                    <a:cubicBezTo>
                      <a:pt x="2957" y="18233"/>
                      <a:pt x="3337" y="18604"/>
                      <a:pt x="3568" y="18830"/>
                    </a:cubicBezTo>
                    <a:cubicBezTo>
                      <a:pt x="3798" y="19056"/>
                      <a:pt x="4168" y="19383"/>
                      <a:pt x="4390" y="19555"/>
                    </a:cubicBezTo>
                    <a:cubicBezTo>
                      <a:pt x="4560" y="19688"/>
                      <a:pt x="4656" y="19763"/>
                      <a:pt x="4704" y="19815"/>
                    </a:cubicBezTo>
                    <a:cubicBezTo>
                      <a:pt x="5326" y="20245"/>
                      <a:pt x="6086" y="20656"/>
                      <a:pt x="6824" y="20951"/>
                    </a:cubicBezTo>
                    <a:cubicBezTo>
                      <a:pt x="7210" y="21105"/>
                      <a:pt x="8446" y="21445"/>
                      <a:pt x="8790" y="21492"/>
                    </a:cubicBezTo>
                    <a:cubicBezTo>
                      <a:pt x="8904" y="21508"/>
                      <a:pt x="9014" y="21532"/>
                      <a:pt x="9069" y="21552"/>
                    </a:cubicBezTo>
                    <a:cubicBezTo>
                      <a:pt x="9363" y="21585"/>
                      <a:pt x="9714" y="21592"/>
                      <a:pt x="10417" y="21593"/>
                    </a:cubicBezTo>
                    <a:cubicBezTo>
                      <a:pt x="10566" y="21593"/>
                      <a:pt x="10669" y="21592"/>
                      <a:pt x="10790" y="21591"/>
                    </a:cubicBezTo>
                    <a:cubicBezTo>
                      <a:pt x="11803" y="21571"/>
                      <a:pt x="12291" y="21494"/>
                      <a:pt x="13277" y="21228"/>
                    </a:cubicBezTo>
                    <a:cubicBezTo>
                      <a:pt x="13287" y="21225"/>
                      <a:pt x="13298" y="21222"/>
                      <a:pt x="13309" y="21219"/>
                    </a:cubicBezTo>
                    <a:cubicBezTo>
                      <a:pt x="13361" y="21186"/>
                      <a:pt x="13485" y="21146"/>
                      <a:pt x="13749" y="21067"/>
                    </a:cubicBezTo>
                    <a:cubicBezTo>
                      <a:pt x="14277" y="20910"/>
                      <a:pt x="15189" y="20511"/>
                      <a:pt x="15686" y="20218"/>
                    </a:cubicBezTo>
                    <a:cubicBezTo>
                      <a:pt x="16802" y="19562"/>
                      <a:pt x="17785" y="18728"/>
                      <a:pt x="18506" y="17826"/>
                    </a:cubicBezTo>
                    <a:cubicBezTo>
                      <a:pt x="19086" y="17100"/>
                      <a:pt x="19818" y="15900"/>
                      <a:pt x="19734" y="15810"/>
                    </a:cubicBezTo>
                    <a:cubicBezTo>
                      <a:pt x="19716" y="15790"/>
                      <a:pt x="19759" y="15691"/>
                      <a:pt x="19829" y="15591"/>
                    </a:cubicBezTo>
                    <a:cubicBezTo>
                      <a:pt x="20220" y="15034"/>
                      <a:pt x="20780" y="13704"/>
                      <a:pt x="21032" y="12733"/>
                    </a:cubicBezTo>
                    <a:cubicBezTo>
                      <a:pt x="21600" y="10549"/>
                      <a:pt x="21461" y="8284"/>
                      <a:pt x="20637" y="6310"/>
                    </a:cubicBezTo>
                    <a:cubicBezTo>
                      <a:pt x="19697" y="4057"/>
                      <a:pt x="18171" y="2378"/>
                      <a:pt x="16022" y="1233"/>
                    </a:cubicBezTo>
                    <a:cubicBezTo>
                      <a:pt x="14476" y="408"/>
                      <a:pt x="12752" y="-7"/>
                      <a:pt x="10959" y="0"/>
                    </a:cubicBezTo>
                    <a:close/>
                  </a:path>
                </a:pathLst>
              </a:custGeom>
              <a:ln w="12700" cap="flat">
                <a:noFill/>
                <a:miter lim="400000"/>
              </a:ln>
              <a:effectLst/>
            </p:spPr>
          </p:pic>
          <p:sp>
            <p:nvSpPr>
              <p:cNvPr id="258" name="Rectangle"/>
              <p:cNvSpPr/>
              <p:nvPr/>
            </p:nvSpPr>
            <p:spPr>
              <a:xfrm>
                <a:off x="3446114" y="918502"/>
                <a:ext cx="2155771" cy="4574772"/>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60" name="EC Acetate"/>
            <p:cNvSpPr txBox="1"/>
            <p:nvPr/>
          </p:nvSpPr>
          <p:spPr>
            <a:xfrm>
              <a:off x="1107363" y="41243"/>
              <a:ext cx="2641769" cy="7525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EC Acetate</a:t>
              </a:r>
            </a:p>
          </p:txBody>
        </p:sp>
      </p:grpSp>
      <p:grpSp>
        <p:nvGrpSpPr>
          <p:cNvPr id="265" name="Group"/>
          <p:cNvGrpSpPr/>
          <p:nvPr/>
        </p:nvGrpSpPr>
        <p:grpSpPr>
          <a:xfrm>
            <a:off x="12828545" y="633607"/>
            <a:ext cx="6155497" cy="6130963"/>
            <a:chOff x="2117" y="75379"/>
            <a:chExt cx="6155495" cy="6130962"/>
          </a:xfrm>
        </p:grpSpPr>
        <p:pic>
          <p:nvPicPr>
            <p:cNvPr id="262" name="IMG_1265.jpeg" descr="IMG_1265.jpeg"/>
            <p:cNvPicPr>
              <a:picLocks noChangeAspect="1"/>
            </p:cNvPicPr>
            <p:nvPr/>
          </p:nvPicPr>
          <p:blipFill>
            <a:blip r:embed="rId10"/>
            <a:srcRect l="59" t="17659" r="4360" b="15052"/>
            <a:stretch>
              <a:fillRect/>
            </a:stretch>
          </p:blipFill>
          <p:spPr>
            <a:xfrm rot="2483370">
              <a:off x="834715" y="1033452"/>
              <a:ext cx="4490300" cy="4214817"/>
            </a:xfrm>
            <a:custGeom>
              <a:avLst/>
              <a:gdLst/>
              <a:ahLst/>
              <a:cxnLst>
                <a:cxn ang="0">
                  <a:pos x="wd2" y="hd2"/>
                </a:cxn>
                <a:cxn ang="5400000">
                  <a:pos x="wd2" y="hd2"/>
                </a:cxn>
                <a:cxn ang="10800000">
                  <a:pos x="wd2" y="hd2"/>
                </a:cxn>
                <a:cxn ang="16200000">
                  <a:pos x="wd2" y="hd2"/>
                </a:cxn>
              </a:cxnLst>
              <a:rect l="0" t="0" r="r" b="b"/>
              <a:pathLst>
                <a:path w="21593" h="21597" extrusionOk="0">
                  <a:moveTo>
                    <a:pt x="10105" y="0"/>
                  </a:moveTo>
                  <a:cubicBezTo>
                    <a:pt x="10083" y="1"/>
                    <a:pt x="10059" y="11"/>
                    <a:pt x="10037" y="31"/>
                  </a:cubicBezTo>
                  <a:cubicBezTo>
                    <a:pt x="10000" y="64"/>
                    <a:pt x="9766" y="120"/>
                    <a:pt x="9516" y="155"/>
                  </a:cubicBezTo>
                  <a:cubicBezTo>
                    <a:pt x="9017" y="225"/>
                    <a:pt x="8474" y="340"/>
                    <a:pt x="7947" y="478"/>
                  </a:cubicBezTo>
                  <a:cubicBezTo>
                    <a:pt x="7945" y="483"/>
                    <a:pt x="7944" y="487"/>
                    <a:pt x="7941" y="493"/>
                  </a:cubicBezTo>
                  <a:cubicBezTo>
                    <a:pt x="7925" y="520"/>
                    <a:pt x="7800" y="574"/>
                    <a:pt x="7663" y="610"/>
                  </a:cubicBezTo>
                  <a:cubicBezTo>
                    <a:pt x="7525" y="647"/>
                    <a:pt x="7108" y="800"/>
                    <a:pt x="6737" y="952"/>
                  </a:cubicBezTo>
                  <a:cubicBezTo>
                    <a:pt x="4561" y="1841"/>
                    <a:pt x="2942" y="3061"/>
                    <a:pt x="1798" y="4670"/>
                  </a:cubicBezTo>
                  <a:cubicBezTo>
                    <a:pt x="1078" y="5681"/>
                    <a:pt x="491" y="6900"/>
                    <a:pt x="227" y="7926"/>
                  </a:cubicBezTo>
                  <a:cubicBezTo>
                    <a:pt x="150" y="8224"/>
                    <a:pt x="64" y="8512"/>
                    <a:pt x="36" y="8566"/>
                  </a:cubicBezTo>
                  <a:cubicBezTo>
                    <a:pt x="21" y="8596"/>
                    <a:pt x="9" y="9471"/>
                    <a:pt x="0" y="11011"/>
                  </a:cubicBezTo>
                  <a:cubicBezTo>
                    <a:pt x="5" y="12113"/>
                    <a:pt x="12" y="12901"/>
                    <a:pt x="19" y="12908"/>
                  </a:cubicBezTo>
                  <a:cubicBezTo>
                    <a:pt x="37" y="12927"/>
                    <a:pt x="134" y="13208"/>
                    <a:pt x="235" y="13532"/>
                  </a:cubicBezTo>
                  <a:cubicBezTo>
                    <a:pt x="424" y="14140"/>
                    <a:pt x="953" y="15345"/>
                    <a:pt x="1294" y="15948"/>
                  </a:cubicBezTo>
                  <a:cubicBezTo>
                    <a:pt x="1400" y="16137"/>
                    <a:pt x="1686" y="16524"/>
                    <a:pt x="1929" y="16806"/>
                  </a:cubicBezTo>
                  <a:cubicBezTo>
                    <a:pt x="2173" y="17089"/>
                    <a:pt x="2489" y="17481"/>
                    <a:pt x="2632" y="17677"/>
                  </a:cubicBezTo>
                  <a:cubicBezTo>
                    <a:pt x="2852" y="17979"/>
                    <a:pt x="2881" y="18045"/>
                    <a:pt x="2823" y="18120"/>
                  </a:cubicBezTo>
                  <a:cubicBezTo>
                    <a:pt x="2732" y="18236"/>
                    <a:pt x="2836" y="18371"/>
                    <a:pt x="2943" y="18277"/>
                  </a:cubicBezTo>
                  <a:cubicBezTo>
                    <a:pt x="2994" y="18232"/>
                    <a:pt x="3069" y="18270"/>
                    <a:pt x="3237" y="18429"/>
                  </a:cubicBezTo>
                  <a:cubicBezTo>
                    <a:pt x="3360" y="18547"/>
                    <a:pt x="3468" y="18678"/>
                    <a:pt x="3477" y="18720"/>
                  </a:cubicBezTo>
                  <a:cubicBezTo>
                    <a:pt x="3499" y="18820"/>
                    <a:pt x="3692" y="19034"/>
                    <a:pt x="3762" y="19035"/>
                  </a:cubicBezTo>
                  <a:cubicBezTo>
                    <a:pt x="3792" y="19036"/>
                    <a:pt x="4025" y="19208"/>
                    <a:pt x="4279" y="19420"/>
                  </a:cubicBezTo>
                  <a:cubicBezTo>
                    <a:pt x="4533" y="19631"/>
                    <a:pt x="4753" y="19804"/>
                    <a:pt x="4767" y="19804"/>
                  </a:cubicBezTo>
                  <a:cubicBezTo>
                    <a:pt x="4782" y="19804"/>
                    <a:pt x="4959" y="19912"/>
                    <a:pt x="5161" y="20044"/>
                  </a:cubicBezTo>
                  <a:cubicBezTo>
                    <a:pt x="5886" y="20518"/>
                    <a:pt x="7056" y="21021"/>
                    <a:pt x="8044" y="21285"/>
                  </a:cubicBezTo>
                  <a:cubicBezTo>
                    <a:pt x="8962" y="21530"/>
                    <a:pt x="9507" y="21596"/>
                    <a:pt x="10586" y="21598"/>
                  </a:cubicBezTo>
                  <a:cubicBezTo>
                    <a:pt x="12353" y="21600"/>
                    <a:pt x="13723" y="21293"/>
                    <a:pt x="15338" y="20524"/>
                  </a:cubicBezTo>
                  <a:cubicBezTo>
                    <a:pt x="15388" y="20497"/>
                    <a:pt x="15438" y="20469"/>
                    <a:pt x="15491" y="20441"/>
                  </a:cubicBezTo>
                  <a:cubicBezTo>
                    <a:pt x="15609" y="20379"/>
                    <a:pt x="15742" y="20305"/>
                    <a:pt x="15873" y="20231"/>
                  </a:cubicBezTo>
                  <a:cubicBezTo>
                    <a:pt x="15879" y="20228"/>
                    <a:pt x="15886" y="20224"/>
                    <a:pt x="15892" y="20221"/>
                  </a:cubicBezTo>
                  <a:lnTo>
                    <a:pt x="16403" y="19883"/>
                  </a:lnTo>
                  <a:cubicBezTo>
                    <a:pt x="16685" y="19698"/>
                    <a:pt x="17172" y="19328"/>
                    <a:pt x="17485" y="19060"/>
                  </a:cubicBezTo>
                  <a:cubicBezTo>
                    <a:pt x="17946" y="18665"/>
                    <a:pt x="18052" y="18547"/>
                    <a:pt x="18041" y="18439"/>
                  </a:cubicBezTo>
                  <a:cubicBezTo>
                    <a:pt x="18033" y="18366"/>
                    <a:pt x="18077" y="18216"/>
                    <a:pt x="18140" y="18108"/>
                  </a:cubicBezTo>
                  <a:cubicBezTo>
                    <a:pt x="18203" y="18000"/>
                    <a:pt x="18311" y="17786"/>
                    <a:pt x="18381" y="17632"/>
                  </a:cubicBezTo>
                  <a:cubicBezTo>
                    <a:pt x="18455" y="17467"/>
                    <a:pt x="18535" y="17361"/>
                    <a:pt x="18575" y="17376"/>
                  </a:cubicBezTo>
                  <a:cubicBezTo>
                    <a:pt x="18686" y="17418"/>
                    <a:pt x="18925" y="17150"/>
                    <a:pt x="18968" y="16935"/>
                  </a:cubicBezTo>
                  <a:cubicBezTo>
                    <a:pt x="18973" y="16911"/>
                    <a:pt x="18984" y="16873"/>
                    <a:pt x="18991" y="16849"/>
                  </a:cubicBezTo>
                  <a:cubicBezTo>
                    <a:pt x="18998" y="16826"/>
                    <a:pt x="19003" y="16790"/>
                    <a:pt x="19001" y="16772"/>
                  </a:cubicBezTo>
                  <a:cubicBezTo>
                    <a:pt x="18993" y="16699"/>
                    <a:pt x="19885" y="15748"/>
                    <a:pt x="20092" y="15592"/>
                  </a:cubicBezTo>
                  <a:cubicBezTo>
                    <a:pt x="20152" y="15477"/>
                    <a:pt x="20213" y="15363"/>
                    <a:pt x="20251" y="15293"/>
                  </a:cubicBezTo>
                  <a:cubicBezTo>
                    <a:pt x="21128" y="13708"/>
                    <a:pt x="21580" y="11990"/>
                    <a:pt x="21592" y="10289"/>
                  </a:cubicBezTo>
                  <a:cubicBezTo>
                    <a:pt x="21600" y="9268"/>
                    <a:pt x="21449" y="8252"/>
                    <a:pt x="21136" y="7275"/>
                  </a:cubicBezTo>
                  <a:cubicBezTo>
                    <a:pt x="21105" y="7176"/>
                    <a:pt x="21082" y="7095"/>
                    <a:pt x="21062" y="7023"/>
                  </a:cubicBezTo>
                  <a:cubicBezTo>
                    <a:pt x="20955" y="6712"/>
                    <a:pt x="20833" y="6406"/>
                    <a:pt x="20696" y="6105"/>
                  </a:cubicBezTo>
                  <a:cubicBezTo>
                    <a:pt x="20659" y="6047"/>
                    <a:pt x="20617" y="5968"/>
                    <a:pt x="20571" y="5872"/>
                  </a:cubicBezTo>
                  <a:cubicBezTo>
                    <a:pt x="20336" y="5372"/>
                    <a:pt x="19762" y="4460"/>
                    <a:pt x="19407" y="4023"/>
                  </a:cubicBezTo>
                  <a:cubicBezTo>
                    <a:pt x="18280" y="2631"/>
                    <a:pt x="16741" y="1530"/>
                    <a:pt x="15012" y="877"/>
                  </a:cubicBezTo>
                  <a:cubicBezTo>
                    <a:pt x="14053" y="515"/>
                    <a:pt x="12559" y="157"/>
                    <a:pt x="12000" y="157"/>
                  </a:cubicBezTo>
                  <a:cubicBezTo>
                    <a:pt x="11931" y="157"/>
                    <a:pt x="11866" y="150"/>
                    <a:pt x="11817" y="139"/>
                  </a:cubicBezTo>
                  <a:cubicBezTo>
                    <a:pt x="11659" y="130"/>
                    <a:pt x="11498" y="123"/>
                    <a:pt x="11336" y="118"/>
                  </a:cubicBezTo>
                  <a:cubicBezTo>
                    <a:pt x="10732" y="101"/>
                    <a:pt x="10209" y="60"/>
                    <a:pt x="10172" y="29"/>
                  </a:cubicBezTo>
                  <a:cubicBezTo>
                    <a:pt x="10150" y="10"/>
                    <a:pt x="10128" y="0"/>
                    <a:pt x="10105" y="0"/>
                  </a:cubicBezTo>
                  <a:close/>
                  <a:moveTo>
                    <a:pt x="20520" y="501"/>
                  </a:moveTo>
                  <a:cubicBezTo>
                    <a:pt x="20507" y="501"/>
                    <a:pt x="20481" y="526"/>
                    <a:pt x="20463" y="558"/>
                  </a:cubicBezTo>
                  <a:cubicBezTo>
                    <a:pt x="20444" y="589"/>
                    <a:pt x="20456" y="615"/>
                    <a:pt x="20487" y="615"/>
                  </a:cubicBezTo>
                  <a:cubicBezTo>
                    <a:pt x="20519" y="615"/>
                    <a:pt x="20543" y="589"/>
                    <a:pt x="20543" y="558"/>
                  </a:cubicBezTo>
                  <a:cubicBezTo>
                    <a:pt x="20543" y="526"/>
                    <a:pt x="20533" y="501"/>
                    <a:pt x="20520" y="501"/>
                  </a:cubicBezTo>
                  <a:close/>
                </a:path>
              </a:pathLst>
            </a:custGeom>
            <a:ln w="12700" cap="flat">
              <a:noFill/>
              <a:miter lim="400000"/>
            </a:ln>
            <a:effectLst/>
          </p:spPr>
        </p:pic>
        <p:sp>
          <p:nvSpPr>
            <p:cNvPr id="263" name="PF 4HB"/>
            <p:cNvSpPr txBox="1"/>
            <p:nvPr/>
          </p:nvSpPr>
          <p:spPr>
            <a:xfrm>
              <a:off x="1881939" y="309040"/>
              <a:ext cx="1259674" cy="5397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PF 4HB</a:t>
              </a:r>
            </a:p>
          </p:txBody>
        </p:sp>
        <p:sp>
          <p:nvSpPr>
            <p:cNvPr id="264" name="Rectangle"/>
            <p:cNvSpPr/>
            <p:nvPr/>
          </p:nvSpPr>
          <p:spPr>
            <a:xfrm>
              <a:off x="3315260" y="887417"/>
              <a:ext cx="2149950" cy="447700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270" name="Group"/>
          <p:cNvGrpSpPr/>
          <p:nvPr/>
        </p:nvGrpSpPr>
        <p:grpSpPr>
          <a:xfrm>
            <a:off x="16004513" y="783011"/>
            <a:ext cx="5791515" cy="5756952"/>
            <a:chOff x="-87" y="-65"/>
            <a:chExt cx="5791513" cy="5756950"/>
          </a:xfrm>
        </p:grpSpPr>
        <p:sp>
          <p:nvSpPr>
            <p:cNvPr id="266" name="PF Acetate"/>
            <p:cNvSpPr txBox="1"/>
            <p:nvPr/>
          </p:nvSpPr>
          <p:spPr>
            <a:xfrm>
              <a:off x="1408403" y="108506"/>
              <a:ext cx="1827300" cy="4248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PF Acetate</a:t>
              </a:r>
            </a:p>
          </p:txBody>
        </p:sp>
        <p:grpSp>
          <p:nvGrpSpPr>
            <p:cNvPr id="269" name="Group"/>
            <p:cNvGrpSpPr/>
            <p:nvPr/>
          </p:nvGrpSpPr>
          <p:grpSpPr>
            <a:xfrm>
              <a:off x="-88" y="-66"/>
              <a:ext cx="5791514" cy="5756952"/>
              <a:chOff x="-87" y="-65"/>
              <a:chExt cx="5791513" cy="5756950"/>
            </a:xfrm>
          </p:grpSpPr>
          <p:pic>
            <p:nvPicPr>
              <p:cNvPr id="267" name="PFACE.jpeg" descr="PFACE.jpeg"/>
              <p:cNvPicPr>
                <a:picLocks noChangeAspect="1"/>
              </p:cNvPicPr>
              <p:nvPr/>
            </p:nvPicPr>
            <p:blipFill>
              <a:blip r:embed="rId11"/>
              <a:srcRect l="696" t="17777" b="10509"/>
              <a:stretch>
                <a:fillRect/>
              </a:stretch>
            </p:blipFill>
            <p:spPr>
              <a:xfrm rot="2160383">
                <a:off x="789674" y="850583"/>
                <a:ext cx="4211990" cy="4055654"/>
              </a:xfrm>
              <a:custGeom>
                <a:avLst/>
                <a:gdLst/>
                <a:ahLst/>
                <a:cxnLst>
                  <a:cxn ang="0">
                    <a:pos x="wd2" y="hd2"/>
                  </a:cxn>
                  <a:cxn ang="5400000">
                    <a:pos x="wd2" y="hd2"/>
                  </a:cxn>
                  <a:cxn ang="10800000">
                    <a:pos x="wd2" y="hd2"/>
                  </a:cxn>
                  <a:cxn ang="16200000">
                    <a:pos x="wd2" y="hd2"/>
                  </a:cxn>
                </a:cxnLst>
                <a:rect l="0" t="0" r="r" b="b"/>
                <a:pathLst>
                  <a:path w="21599" h="21453" extrusionOk="0">
                    <a:moveTo>
                      <a:pt x="11364" y="1"/>
                    </a:moveTo>
                    <a:cubicBezTo>
                      <a:pt x="9521" y="-11"/>
                      <a:pt x="8401" y="208"/>
                      <a:pt x="6677" y="918"/>
                    </a:cubicBezTo>
                    <a:cubicBezTo>
                      <a:pt x="6394" y="1035"/>
                      <a:pt x="6093" y="1158"/>
                      <a:pt x="6008" y="1191"/>
                    </a:cubicBezTo>
                    <a:cubicBezTo>
                      <a:pt x="5717" y="1303"/>
                      <a:pt x="4616" y="1967"/>
                      <a:pt x="4152" y="2312"/>
                    </a:cubicBezTo>
                    <a:cubicBezTo>
                      <a:pt x="1459" y="4309"/>
                      <a:pt x="-1" y="7206"/>
                      <a:pt x="0" y="10546"/>
                    </a:cubicBezTo>
                    <a:cubicBezTo>
                      <a:pt x="1" y="11648"/>
                      <a:pt x="142" y="12532"/>
                      <a:pt x="474" y="13510"/>
                    </a:cubicBezTo>
                    <a:cubicBezTo>
                      <a:pt x="1015" y="15098"/>
                      <a:pt x="1796" y="16342"/>
                      <a:pt x="3059" y="17620"/>
                    </a:cubicBezTo>
                    <a:cubicBezTo>
                      <a:pt x="3331" y="17896"/>
                      <a:pt x="3544" y="18140"/>
                      <a:pt x="3531" y="18162"/>
                    </a:cubicBezTo>
                    <a:cubicBezTo>
                      <a:pt x="3504" y="18207"/>
                      <a:pt x="3733" y="18454"/>
                      <a:pt x="4095" y="18769"/>
                    </a:cubicBezTo>
                    <a:cubicBezTo>
                      <a:pt x="4229" y="18886"/>
                      <a:pt x="4384" y="19024"/>
                      <a:pt x="4439" y="19075"/>
                    </a:cubicBezTo>
                    <a:cubicBezTo>
                      <a:pt x="4493" y="19126"/>
                      <a:pt x="4559" y="19168"/>
                      <a:pt x="4583" y="19168"/>
                    </a:cubicBezTo>
                    <a:cubicBezTo>
                      <a:pt x="4607" y="19168"/>
                      <a:pt x="4666" y="19212"/>
                      <a:pt x="4714" y="19266"/>
                    </a:cubicBezTo>
                    <a:cubicBezTo>
                      <a:pt x="4733" y="19289"/>
                      <a:pt x="4747" y="19307"/>
                      <a:pt x="4756" y="19323"/>
                    </a:cubicBezTo>
                    <a:cubicBezTo>
                      <a:pt x="4998" y="19498"/>
                      <a:pt x="5244" y="19662"/>
                      <a:pt x="5497" y="19816"/>
                    </a:cubicBezTo>
                    <a:cubicBezTo>
                      <a:pt x="5822" y="20007"/>
                      <a:pt x="6176" y="20197"/>
                      <a:pt x="6517" y="20364"/>
                    </a:cubicBezTo>
                    <a:cubicBezTo>
                      <a:pt x="7683" y="20914"/>
                      <a:pt x="8954" y="21263"/>
                      <a:pt x="10337" y="21408"/>
                    </a:cubicBezTo>
                    <a:cubicBezTo>
                      <a:pt x="12067" y="21589"/>
                      <a:pt x="14128" y="21222"/>
                      <a:pt x="15791" y="20446"/>
                    </a:cubicBezTo>
                    <a:cubicBezTo>
                      <a:pt x="15862" y="20403"/>
                      <a:pt x="15950" y="20354"/>
                      <a:pt x="16078" y="20286"/>
                    </a:cubicBezTo>
                    <a:cubicBezTo>
                      <a:pt x="16727" y="19942"/>
                      <a:pt x="17853" y="19172"/>
                      <a:pt x="18288" y="18775"/>
                    </a:cubicBezTo>
                    <a:cubicBezTo>
                      <a:pt x="18645" y="18449"/>
                      <a:pt x="19235" y="17814"/>
                      <a:pt x="19403" y="17576"/>
                    </a:cubicBezTo>
                    <a:cubicBezTo>
                      <a:pt x="19463" y="17492"/>
                      <a:pt x="19704" y="17200"/>
                      <a:pt x="19940" y="16925"/>
                    </a:cubicBezTo>
                    <a:cubicBezTo>
                      <a:pt x="20430" y="16358"/>
                      <a:pt x="21008" y="15480"/>
                      <a:pt x="21359" y="14774"/>
                    </a:cubicBezTo>
                    <a:lnTo>
                      <a:pt x="21599" y="14291"/>
                    </a:lnTo>
                    <a:lnTo>
                      <a:pt x="21599" y="9639"/>
                    </a:lnTo>
                    <a:lnTo>
                      <a:pt x="21599" y="6626"/>
                    </a:lnTo>
                    <a:lnTo>
                      <a:pt x="21298" y="6045"/>
                    </a:lnTo>
                    <a:cubicBezTo>
                      <a:pt x="21133" y="5724"/>
                      <a:pt x="20887" y="5283"/>
                      <a:pt x="20750" y="5066"/>
                    </a:cubicBezTo>
                    <a:cubicBezTo>
                      <a:pt x="20413" y="4530"/>
                      <a:pt x="19635" y="3536"/>
                      <a:pt x="19397" y="3336"/>
                    </a:cubicBezTo>
                    <a:cubicBezTo>
                      <a:pt x="19290" y="3247"/>
                      <a:pt x="19017" y="3009"/>
                      <a:pt x="18791" y="2807"/>
                    </a:cubicBezTo>
                    <a:cubicBezTo>
                      <a:pt x="17937" y="2049"/>
                      <a:pt x="16562" y="1212"/>
                      <a:pt x="15528" y="821"/>
                    </a:cubicBezTo>
                    <a:cubicBezTo>
                      <a:pt x="14009" y="248"/>
                      <a:pt x="12802" y="10"/>
                      <a:pt x="11364" y="1"/>
                    </a:cubicBezTo>
                    <a:close/>
                  </a:path>
                </a:pathLst>
              </a:custGeom>
              <a:ln w="12700" cap="flat">
                <a:noFill/>
                <a:miter lim="400000"/>
              </a:ln>
              <a:effectLst/>
            </p:spPr>
          </p:pic>
          <p:sp>
            <p:nvSpPr>
              <p:cNvPr id="268" name="Rectangle"/>
              <p:cNvSpPr/>
              <p:nvPr/>
            </p:nvSpPr>
            <p:spPr>
              <a:xfrm>
                <a:off x="3245577" y="822776"/>
                <a:ext cx="1901742" cy="434054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grpSp>
        <p:nvGrpSpPr>
          <p:cNvPr id="275" name="Group"/>
          <p:cNvGrpSpPr/>
          <p:nvPr/>
        </p:nvGrpSpPr>
        <p:grpSpPr>
          <a:xfrm>
            <a:off x="19593034" y="850001"/>
            <a:ext cx="5657213" cy="5610787"/>
            <a:chOff x="-68" y="0"/>
            <a:chExt cx="5657212" cy="5610786"/>
          </a:xfrm>
        </p:grpSpPr>
        <p:grpSp>
          <p:nvGrpSpPr>
            <p:cNvPr id="273" name="Group"/>
            <p:cNvGrpSpPr/>
            <p:nvPr/>
          </p:nvGrpSpPr>
          <p:grpSpPr>
            <a:xfrm>
              <a:off x="-69" y="0"/>
              <a:ext cx="5657213" cy="5610787"/>
              <a:chOff x="-68" y="0"/>
              <a:chExt cx="5657212" cy="5610786"/>
            </a:xfrm>
          </p:grpSpPr>
          <p:pic>
            <p:nvPicPr>
              <p:cNvPr id="271" name="PFM.jpeg" descr="PFM.jpeg"/>
              <p:cNvPicPr>
                <a:picLocks noChangeAspect="1"/>
              </p:cNvPicPr>
              <p:nvPr/>
            </p:nvPicPr>
            <p:blipFill>
              <a:blip r:embed="rId12"/>
              <a:srcRect l="6802" t="26129" r="1327" b="15758"/>
              <a:stretch>
                <a:fillRect/>
              </a:stretch>
            </p:blipFill>
            <p:spPr>
              <a:xfrm rot="2533414">
                <a:off x="664847" y="980561"/>
                <a:ext cx="4327380" cy="3649664"/>
              </a:xfrm>
              <a:custGeom>
                <a:avLst/>
                <a:gdLst/>
                <a:ahLst/>
                <a:cxnLst>
                  <a:cxn ang="0">
                    <a:pos x="wd2" y="hd2"/>
                  </a:cxn>
                  <a:cxn ang="5400000">
                    <a:pos x="wd2" y="hd2"/>
                  </a:cxn>
                  <a:cxn ang="10800000">
                    <a:pos x="wd2" y="hd2"/>
                  </a:cxn>
                  <a:cxn ang="16200000">
                    <a:pos x="wd2" y="hd2"/>
                  </a:cxn>
                </a:cxnLst>
                <a:rect l="0" t="0" r="r" b="b"/>
                <a:pathLst>
                  <a:path w="21569" h="21600" extrusionOk="0">
                    <a:moveTo>
                      <a:pt x="6530" y="0"/>
                    </a:moveTo>
                    <a:cubicBezTo>
                      <a:pt x="3386" y="1368"/>
                      <a:pt x="892" y="4243"/>
                      <a:pt x="40" y="7505"/>
                    </a:cubicBezTo>
                    <a:cubicBezTo>
                      <a:pt x="25" y="7559"/>
                      <a:pt x="14" y="7626"/>
                      <a:pt x="0" y="7683"/>
                    </a:cubicBezTo>
                    <a:lnTo>
                      <a:pt x="0" y="14363"/>
                    </a:lnTo>
                    <a:cubicBezTo>
                      <a:pt x="177" y="14971"/>
                      <a:pt x="407" y="15598"/>
                      <a:pt x="661" y="16153"/>
                    </a:cubicBezTo>
                    <a:cubicBezTo>
                      <a:pt x="684" y="16202"/>
                      <a:pt x="705" y="16252"/>
                      <a:pt x="728" y="16301"/>
                    </a:cubicBezTo>
                    <a:cubicBezTo>
                      <a:pt x="757" y="16362"/>
                      <a:pt x="786" y="16421"/>
                      <a:pt x="815" y="16480"/>
                    </a:cubicBezTo>
                    <a:cubicBezTo>
                      <a:pt x="1460" y="17760"/>
                      <a:pt x="3466" y="20381"/>
                      <a:pt x="4303" y="21039"/>
                    </a:cubicBezTo>
                    <a:cubicBezTo>
                      <a:pt x="4515" y="21206"/>
                      <a:pt x="4812" y="21403"/>
                      <a:pt x="5123" y="21600"/>
                    </a:cubicBezTo>
                    <a:lnTo>
                      <a:pt x="15728" y="21600"/>
                    </a:lnTo>
                    <a:cubicBezTo>
                      <a:pt x="17982" y="20216"/>
                      <a:pt x="19230" y="18543"/>
                      <a:pt x="20423" y="15305"/>
                    </a:cubicBezTo>
                    <a:cubicBezTo>
                      <a:pt x="21247" y="13067"/>
                      <a:pt x="21436" y="12136"/>
                      <a:pt x="21434" y="10314"/>
                    </a:cubicBezTo>
                    <a:cubicBezTo>
                      <a:pt x="21430" y="7537"/>
                      <a:pt x="20564" y="4970"/>
                      <a:pt x="18907" y="2840"/>
                    </a:cubicBezTo>
                    <a:cubicBezTo>
                      <a:pt x="18166" y="1886"/>
                      <a:pt x="16419" y="576"/>
                      <a:pt x="15159" y="0"/>
                    </a:cubicBezTo>
                    <a:lnTo>
                      <a:pt x="6530" y="0"/>
                    </a:lnTo>
                    <a:close/>
                    <a:moveTo>
                      <a:pt x="21548" y="15789"/>
                    </a:moveTo>
                    <a:cubicBezTo>
                      <a:pt x="21384" y="15793"/>
                      <a:pt x="21196" y="15996"/>
                      <a:pt x="21115" y="16256"/>
                    </a:cubicBezTo>
                    <a:cubicBezTo>
                      <a:pt x="20998" y="16632"/>
                      <a:pt x="21215" y="16561"/>
                      <a:pt x="21443" y="16148"/>
                    </a:cubicBezTo>
                    <a:cubicBezTo>
                      <a:pt x="21553" y="15950"/>
                      <a:pt x="21600" y="15788"/>
                      <a:pt x="21548" y="15789"/>
                    </a:cubicBezTo>
                    <a:close/>
                  </a:path>
                </a:pathLst>
              </a:custGeom>
              <a:ln w="12700" cap="flat">
                <a:noFill/>
                <a:miter lim="400000"/>
              </a:ln>
              <a:effectLst/>
            </p:spPr>
          </p:pic>
          <p:sp>
            <p:nvSpPr>
              <p:cNvPr id="272" name="Rectangle"/>
              <p:cNvSpPr/>
              <p:nvPr/>
            </p:nvSpPr>
            <p:spPr>
              <a:xfrm>
                <a:off x="3102577" y="647856"/>
                <a:ext cx="1897472" cy="459433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74" name="PF Maltose"/>
            <p:cNvSpPr txBox="1"/>
            <p:nvPr/>
          </p:nvSpPr>
          <p:spPr>
            <a:xfrm>
              <a:off x="1329258" y="70371"/>
              <a:ext cx="1655370"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000000"/>
                  </a:solidFill>
                </a:defRPr>
              </a:lvl1pPr>
            </a:lstStyle>
            <a:p>
              <a:r>
                <a:t>PF Maltose</a:t>
              </a:r>
            </a:p>
          </p:txBody>
        </p:sp>
      </p:grpSp>
      <p:grpSp>
        <p:nvGrpSpPr>
          <p:cNvPr id="280" name="Group"/>
          <p:cNvGrpSpPr/>
          <p:nvPr/>
        </p:nvGrpSpPr>
        <p:grpSpPr>
          <a:xfrm>
            <a:off x="19265242" y="7775064"/>
            <a:ext cx="6077209" cy="6099282"/>
            <a:chOff x="145357" y="0"/>
            <a:chExt cx="6077207" cy="6099280"/>
          </a:xfrm>
        </p:grpSpPr>
        <p:sp>
          <p:nvSpPr>
            <p:cNvPr id="276" name="EC Maltose"/>
            <p:cNvSpPr txBox="1"/>
            <p:nvPr/>
          </p:nvSpPr>
          <p:spPr>
            <a:xfrm>
              <a:off x="1275626" y="0"/>
              <a:ext cx="2550270" cy="7264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EC Maltose</a:t>
              </a:r>
            </a:p>
          </p:txBody>
        </p:sp>
        <p:grpSp>
          <p:nvGrpSpPr>
            <p:cNvPr id="279" name="Group"/>
            <p:cNvGrpSpPr/>
            <p:nvPr/>
          </p:nvGrpSpPr>
          <p:grpSpPr>
            <a:xfrm>
              <a:off x="145357" y="6780"/>
              <a:ext cx="6077208" cy="6092501"/>
              <a:chOff x="145357" y="-26"/>
              <a:chExt cx="6077207" cy="6092500"/>
            </a:xfrm>
          </p:grpSpPr>
          <p:pic>
            <p:nvPicPr>
              <p:cNvPr id="277" name="ECM.jpeg" descr="ECM.jpeg"/>
              <p:cNvPicPr>
                <a:picLocks noChangeAspect="1"/>
              </p:cNvPicPr>
              <p:nvPr/>
            </p:nvPicPr>
            <p:blipFill>
              <a:blip r:embed="rId13"/>
              <a:srcRect t="15898" r="17" b="7153"/>
              <a:stretch>
                <a:fillRect/>
              </a:stretch>
            </p:blipFill>
            <p:spPr>
              <a:xfrm rot="2366312">
                <a:off x="1050360" y="856832"/>
                <a:ext cx="4267201" cy="4378783"/>
              </a:xfrm>
              <a:custGeom>
                <a:avLst/>
                <a:gdLst/>
                <a:ahLst/>
                <a:cxnLst>
                  <a:cxn ang="0">
                    <a:pos x="wd2" y="hd2"/>
                  </a:cxn>
                  <a:cxn ang="5400000">
                    <a:pos x="wd2" y="hd2"/>
                  </a:cxn>
                  <a:cxn ang="10800000">
                    <a:pos x="wd2" y="hd2"/>
                  </a:cxn>
                  <a:cxn ang="16200000">
                    <a:pos x="wd2" y="hd2"/>
                  </a:cxn>
                </a:cxnLst>
                <a:rect l="0" t="0" r="r" b="b"/>
                <a:pathLst>
                  <a:path w="21600" h="21430" extrusionOk="0">
                    <a:moveTo>
                      <a:pt x="11144" y="1"/>
                    </a:moveTo>
                    <a:cubicBezTo>
                      <a:pt x="10304" y="5"/>
                      <a:pt x="9139" y="105"/>
                      <a:pt x="8265" y="259"/>
                    </a:cubicBezTo>
                    <a:cubicBezTo>
                      <a:pt x="6803" y="516"/>
                      <a:pt x="4920" y="1318"/>
                      <a:pt x="3634" y="2230"/>
                    </a:cubicBezTo>
                    <a:cubicBezTo>
                      <a:pt x="2618" y="2952"/>
                      <a:pt x="1900" y="3623"/>
                      <a:pt x="1211" y="4487"/>
                    </a:cubicBezTo>
                    <a:cubicBezTo>
                      <a:pt x="958" y="4806"/>
                      <a:pt x="358" y="5694"/>
                      <a:pt x="358" y="5752"/>
                    </a:cubicBezTo>
                    <a:cubicBezTo>
                      <a:pt x="358" y="5763"/>
                      <a:pt x="277" y="5910"/>
                      <a:pt x="179" y="6078"/>
                    </a:cubicBezTo>
                    <a:lnTo>
                      <a:pt x="0" y="6385"/>
                    </a:lnTo>
                    <a:lnTo>
                      <a:pt x="0" y="9499"/>
                    </a:lnTo>
                    <a:lnTo>
                      <a:pt x="0" y="14904"/>
                    </a:lnTo>
                    <a:lnTo>
                      <a:pt x="0" y="15753"/>
                    </a:lnTo>
                    <a:lnTo>
                      <a:pt x="115" y="15841"/>
                    </a:lnTo>
                    <a:cubicBezTo>
                      <a:pt x="178" y="15889"/>
                      <a:pt x="274" y="16015"/>
                      <a:pt x="329" y="16120"/>
                    </a:cubicBezTo>
                    <a:cubicBezTo>
                      <a:pt x="384" y="16225"/>
                      <a:pt x="508" y="16417"/>
                      <a:pt x="603" y="16546"/>
                    </a:cubicBezTo>
                    <a:cubicBezTo>
                      <a:pt x="667" y="16633"/>
                      <a:pt x="708" y="16714"/>
                      <a:pt x="727" y="16775"/>
                    </a:cubicBezTo>
                    <a:cubicBezTo>
                      <a:pt x="849" y="16922"/>
                      <a:pt x="1009" y="17118"/>
                      <a:pt x="1219" y="17377"/>
                    </a:cubicBezTo>
                    <a:cubicBezTo>
                      <a:pt x="1792" y="18084"/>
                      <a:pt x="2305" y="18567"/>
                      <a:pt x="3060" y="19112"/>
                    </a:cubicBezTo>
                    <a:cubicBezTo>
                      <a:pt x="3552" y="19467"/>
                      <a:pt x="4368" y="19961"/>
                      <a:pt x="4844" y="20194"/>
                    </a:cubicBezTo>
                    <a:cubicBezTo>
                      <a:pt x="5135" y="20336"/>
                      <a:pt x="6157" y="20737"/>
                      <a:pt x="6527" y="20854"/>
                    </a:cubicBezTo>
                    <a:cubicBezTo>
                      <a:pt x="8534" y="21487"/>
                      <a:pt x="10702" y="21599"/>
                      <a:pt x="13000" y="21190"/>
                    </a:cubicBezTo>
                    <a:cubicBezTo>
                      <a:pt x="13800" y="21048"/>
                      <a:pt x="13986" y="21001"/>
                      <a:pt x="14717" y="20765"/>
                    </a:cubicBezTo>
                    <a:cubicBezTo>
                      <a:pt x="14840" y="20725"/>
                      <a:pt x="14958" y="20690"/>
                      <a:pt x="15067" y="20658"/>
                    </a:cubicBezTo>
                    <a:cubicBezTo>
                      <a:pt x="15072" y="20647"/>
                      <a:pt x="15083" y="20636"/>
                      <a:pt x="15101" y="20625"/>
                    </a:cubicBezTo>
                    <a:cubicBezTo>
                      <a:pt x="15129" y="20608"/>
                      <a:pt x="15352" y="20526"/>
                      <a:pt x="15597" y="20444"/>
                    </a:cubicBezTo>
                    <a:lnTo>
                      <a:pt x="15660" y="20423"/>
                    </a:lnTo>
                    <a:cubicBezTo>
                      <a:pt x="15708" y="20372"/>
                      <a:pt x="15861" y="20281"/>
                      <a:pt x="16073" y="20178"/>
                    </a:cubicBezTo>
                    <a:cubicBezTo>
                      <a:pt x="16624" y="19911"/>
                      <a:pt x="17110" y="19615"/>
                      <a:pt x="17638" y="19224"/>
                    </a:cubicBezTo>
                    <a:cubicBezTo>
                      <a:pt x="17851" y="19067"/>
                      <a:pt x="18123" y="18872"/>
                      <a:pt x="18241" y="18789"/>
                    </a:cubicBezTo>
                    <a:cubicBezTo>
                      <a:pt x="18760" y="18428"/>
                      <a:pt x="19698" y="17436"/>
                      <a:pt x="20318" y="16594"/>
                    </a:cubicBezTo>
                    <a:cubicBezTo>
                      <a:pt x="20533" y="16303"/>
                      <a:pt x="20628" y="16182"/>
                      <a:pt x="20696" y="16142"/>
                    </a:cubicBezTo>
                    <a:cubicBezTo>
                      <a:pt x="20765" y="16058"/>
                      <a:pt x="20819" y="16005"/>
                      <a:pt x="20837" y="16015"/>
                    </a:cubicBezTo>
                    <a:cubicBezTo>
                      <a:pt x="20864" y="16032"/>
                      <a:pt x="20887" y="15996"/>
                      <a:pt x="20887" y="15938"/>
                    </a:cubicBezTo>
                    <a:cubicBezTo>
                      <a:pt x="20887" y="15879"/>
                      <a:pt x="21049" y="15520"/>
                      <a:pt x="21246" y="15139"/>
                    </a:cubicBezTo>
                    <a:lnTo>
                      <a:pt x="21592" y="14471"/>
                    </a:lnTo>
                    <a:cubicBezTo>
                      <a:pt x="21595" y="13774"/>
                      <a:pt x="21598" y="12949"/>
                      <a:pt x="21600" y="11950"/>
                    </a:cubicBezTo>
                    <a:cubicBezTo>
                      <a:pt x="21593" y="9151"/>
                      <a:pt x="21577" y="7160"/>
                      <a:pt x="21560" y="7141"/>
                    </a:cubicBezTo>
                    <a:cubicBezTo>
                      <a:pt x="21536" y="7115"/>
                      <a:pt x="21454" y="6937"/>
                      <a:pt x="21377" y="6746"/>
                    </a:cubicBezTo>
                    <a:cubicBezTo>
                      <a:pt x="21170" y="6232"/>
                      <a:pt x="20634" y="5262"/>
                      <a:pt x="20332" y="4853"/>
                    </a:cubicBezTo>
                    <a:cubicBezTo>
                      <a:pt x="20186" y="4655"/>
                      <a:pt x="20070" y="4477"/>
                      <a:pt x="20073" y="4456"/>
                    </a:cubicBezTo>
                    <a:cubicBezTo>
                      <a:pt x="20094" y="4326"/>
                      <a:pt x="19963" y="4145"/>
                      <a:pt x="19454" y="3615"/>
                    </a:cubicBezTo>
                    <a:cubicBezTo>
                      <a:pt x="19318" y="3473"/>
                      <a:pt x="19168" y="3295"/>
                      <a:pt x="19121" y="3219"/>
                    </a:cubicBezTo>
                    <a:cubicBezTo>
                      <a:pt x="19074" y="3143"/>
                      <a:pt x="18947" y="3025"/>
                      <a:pt x="18840" y="2957"/>
                    </a:cubicBezTo>
                    <a:cubicBezTo>
                      <a:pt x="18732" y="2889"/>
                      <a:pt x="18411" y="2648"/>
                      <a:pt x="18125" y="2423"/>
                    </a:cubicBezTo>
                    <a:cubicBezTo>
                      <a:pt x="17562" y="1980"/>
                      <a:pt x="17259" y="1784"/>
                      <a:pt x="16740" y="1523"/>
                    </a:cubicBezTo>
                    <a:cubicBezTo>
                      <a:pt x="16557" y="1431"/>
                      <a:pt x="16288" y="1291"/>
                      <a:pt x="16140" y="1213"/>
                    </a:cubicBezTo>
                    <a:cubicBezTo>
                      <a:pt x="15369" y="804"/>
                      <a:pt x="13380" y="195"/>
                      <a:pt x="12518" y="104"/>
                    </a:cubicBezTo>
                    <a:cubicBezTo>
                      <a:pt x="12405" y="92"/>
                      <a:pt x="12104" y="58"/>
                      <a:pt x="11851" y="30"/>
                    </a:cubicBezTo>
                    <a:cubicBezTo>
                      <a:pt x="11666" y="9"/>
                      <a:pt x="11423" y="-1"/>
                      <a:pt x="11144" y="1"/>
                    </a:cubicBezTo>
                    <a:close/>
                  </a:path>
                </a:pathLst>
              </a:custGeom>
              <a:ln w="12700" cap="flat">
                <a:noFill/>
                <a:miter lim="400000"/>
              </a:ln>
              <a:effectLst/>
            </p:spPr>
          </p:pic>
          <p:sp>
            <p:nvSpPr>
              <p:cNvPr id="278" name="Rectangle"/>
              <p:cNvSpPr/>
              <p:nvPr/>
            </p:nvSpPr>
            <p:spPr>
              <a:xfrm>
                <a:off x="3344258" y="803970"/>
                <a:ext cx="2114850" cy="452540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sp>
        <p:nvSpPr>
          <p:cNvPr id="2" name="Co = Coculture">
            <a:extLst>
              <a:ext uri="{FF2B5EF4-FFF2-40B4-BE49-F238E27FC236}">
                <a16:creationId xmlns:a16="http://schemas.microsoft.com/office/drawing/2014/main" id="{5644D446-6116-4181-5014-ECC0C90222D3}"/>
              </a:ext>
            </a:extLst>
          </p:cNvPr>
          <p:cNvSpPr txBox="1"/>
          <p:nvPr/>
        </p:nvSpPr>
        <p:spPr>
          <a:xfrm>
            <a:off x="4725288" y="6627317"/>
            <a:ext cx="2182674"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Co = Coculture</a:t>
            </a:r>
          </a:p>
        </p:txBody>
      </p:sp>
      <p:sp>
        <p:nvSpPr>
          <p:cNvPr id="3" name="Line">
            <a:extLst>
              <a:ext uri="{FF2B5EF4-FFF2-40B4-BE49-F238E27FC236}">
                <a16:creationId xmlns:a16="http://schemas.microsoft.com/office/drawing/2014/main" id="{220CE2C3-75C4-2F74-B096-4B7D88C21186}"/>
              </a:ext>
            </a:extLst>
          </p:cNvPr>
          <p:cNvSpPr/>
          <p:nvPr/>
        </p:nvSpPr>
        <p:spPr>
          <a:xfrm flipV="1">
            <a:off x="12384934" y="240109"/>
            <a:ext cx="1" cy="13235782"/>
          </a:xfrm>
          <a:prstGeom prst="line">
            <a:avLst/>
          </a:prstGeom>
          <a:ln w="50800">
            <a:solidFill>
              <a:srgbClr val="000000"/>
            </a:solidFill>
            <a:miter lim="400000"/>
          </a:ln>
        </p:spPr>
        <p:txBody>
          <a:bodyPr lIns="50800" tIns="50800" rIns="50800" bIns="50800" anchor="ctr"/>
          <a:lstStyle/>
          <a:p>
            <a:endParaRPr/>
          </a:p>
        </p:txBody>
      </p:sp>
      <p:sp>
        <p:nvSpPr>
          <p:cNvPr id="4" name="Monocultures">
            <a:extLst>
              <a:ext uri="{FF2B5EF4-FFF2-40B4-BE49-F238E27FC236}">
                <a16:creationId xmlns:a16="http://schemas.microsoft.com/office/drawing/2014/main" id="{076EAEF4-E4C4-09BD-0CA5-2E72789D3B9C}"/>
              </a:ext>
            </a:extLst>
          </p:cNvPr>
          <p:cNvSpPr txBox="1"/>
          <p:nvPr/>
        </p:nvSpPr>
        <p:spPr>
          <a:xfrm>
            <a:off x="17464373" y="6627317"/>
            <a:ext cx="197754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Monocultures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 name="Group"/>
          <p:cNvGrpSpPr/>
          <p:nvPr/>
        </p:nvGrpSpPr>
        <p:grpSpPr>
          <a:xfrm>
            <a:off x="-1076597" y="6842888"/>
            <a:ext cx="8030084" cy="7801007"/>
            <a:chOff x="62566" y="0"/>
            <a:chExt cx="8030083" cy="7801006"/>
          </a:xfrm>
        </p:grpSpPr>
        <p:grpSp>
          <p:nvGrpSpPr>
            <p:cNvPr id="284" name="Group"/>
            <p:cNvGrpSpPr/>
            <p:nvPr/>
          </p:nvGrpSpPr>
          <p:grpSpPr>
            <a:xfrm>
              <a:off x="62566" y="0"/>
              <a:ext cx="8030085" cy="7801007"/>
              <a:chOff x="62566" y="0"/>
              <a:chExt cx="8030083" cy="7801006"/>
            </a:xfrm>
          </p:grpSpPr>
          <p:pic>
            <p:nvPicPr>
              <p:cNvPr id="282" name="Co4HB30.jpeg" descr="Co4HB30.jpeg"/>
              <p:cNvPicPr>
                <a:picLocks noChangeAspect="1"/>
              </p:cNvPicPr>
              <p:nvPr/>
            </p:nvPicPr>
            <p:blipFill>
              <a:blip r:embed="rId2"/>
              <a:srcRect l="1672" t="58138" r="2286" b="8556"/>
              <a:stretch>
                <a:fillRect/>
              </a:stretch>
            </p:blipFill>
            <p:spPr>
              <a:xfrm rot="2213705">
                <a:off x="324325" y="2951512"/>
                <a:ext cx="6770688" cy="3130568"/>
              </a:xfrm>
              <a:custGeom>
                <a:avLst/>
                <a:gdLst/>
                <a:ahLst/>
                <a:cxnLst>
                  <a:cxn ang="0">
                    <a:pos x="wd2" y="hd2"/>
                  </a:cxn>
                  <a:cxn ang="5400000">
                    <a:pos x="wd2" y="hd2"/>
                  </a:cxn>
                  <a:cxn ang="10800000">
                    <a:pos x="wd2" y="hd2"/>
                  </a:cxn>
                  <a:cxn ang="16200000">
                    <a:pos x="wd2" y="hd2"/>
                  </a:cxn>
                </a:cxnLst>
                <a:rect l="0" t="0" r="r" b="b"/>
                <a:pathLst>
                  <a:path w="21600" h="21468" extrusionOk="0">
                    <a:moveTo>
                      <a:pt x="0" y="0"/>
                    </a:moveTo>
                    <a:cubicBezTo>
                      <a:pt x="2" y="148"/>
                      <a:pt x="2" y="296"/>
                      <a:pt x="5" y="444"/>
                    </a:cubicBezTo>
                    <a:cubicBezTo>
                      <a:pt x="5" y="453"/>
                      <a:pt x="5" y="464"/>
                      <a:pt x="5" y="474"/>
                    </a:cubicBezTo>
                    <a:cubicBezTo>
                      <a:pt x="37" y="715"/>
                      <a:pt x="56" y="1003"/>
                      <a:pt x="57" y="1323"/>
                    </a:cubicBezTo>
                    <a:cubicBezTo>
                      <a:pt x="58" y="1479"/>
                      <a:pt x="59" y="1605"/>
                      <a:pt x="61" y="1742"/>
                    </a:cubicBezTo>
                    <a:cubicBezTo>
                      <a:pt x="84" y="2193"/>
                      <a:pt x="114" y="2697"/>
                      <a:pt x="148" y="3252"/>
                    </a:cubicBezTo>
                    <a:cubicBezTo>
                      <a:pt x="150" y="3272"/>
                      <a:pt x="151" y="3297"/>
                      <a:pt x="153" y="3318"/>
                    </a:cubicBezTo>
                    <a:cubicBezTo>
                      <a:pt x="212" y="3682"/>
                      <a:pt x="336" y="4780"/>
                      <a:pt x="343" y="5019"/>
                    </a:cubicBezTo>
                    <a:cubicBezTo>
                      <a:pt x="343" y="5021"/>
                      <a:pt x="344" y="5024"/>
                      <a:pt x="344" y="5027"/>
                    </a:cubicBezTo>
                    <a:cubicBezTo>
                      <a:pt x="353" y="5082"/>
                      <a:pt x="361" y="5140"/>
                      <a:pt x="368" y="5201"/>
                    </a:cubicBezTo>
                    <a:cubicBezTo>
                      <a:pt x="372" y="5217"/>
                      <a:pt x="374" y="5237"/>
                      <a:pt x="377" y="5250"/>
                    </a:cubicBezTo>
                    <a:cubicBezTo>
                      <a:pt x="395" y="5313"/>
                      <a:pt x="439" y="5569"/>
                      <a:pt x="476" y="5822"/>
                    </a:cubicBezTo>
                    <a:cubicBezTo>
                      <a:pt x="494" y="5944"/>
                      <a:pt x="513" y="6069"/>
                      <a:pt x="533" y="6194"/>
                    </a:cubicBezTo>
                    <a:cubicBezTo>
                      <a:pt x="569" y="6399"/>
                      <a:pt x="597" y="6556"/>
                      <a:pt x="637" y="6796"/>
                    </a:cubicBezTo>
                    <a:cubicBezTo>
                      <a:pt x="639" y="6810"/>
                      <a:pt x="642" y="6825"/>
                      <a:pt x="644" y="6839"/>
                    </a:cubicBezTo>
                    <a:cubicBezTo>
                      <a:pt x="700" y="7140"/>
                      <a:pt x="761" y="7447"/>
                      <a:pt x="827" y="7757"/>
                    </a:cubicBezTo>
                    <a:cubicBezTo>
                      <a:pt x="829" y="7765"/>
                      <a:pt x="832" y="7780"/>
                      <a:pt x="834" y="7787"/>
                    </a:cubicBezTo>
                    <a:cubicBezTo>
                      <a:pt x="845" y="7821"/>
                      <a:pt x="854" y="7868"/>
                      <a:pt x="862" y="7920"/>
                    </a:cubicBezTo>
                    <a:cubicBezTo>
                      <a:pt x="1206" y="9495"/>
                      <a:pt x="1677" y="11147"/>
                      <a:pt x="2199" y="12568"/>
                    </a:cubicBezTo>
                    <a:cubicBezTo>
                      <a:pt x="2202" y="12577"/>
                      <a:pt x="2205" y="12587"/>
                      <a:pt x="2208" y="12596"/>
                    </a:cubicBezTo>
                    <a:cubicBezTo>
                      <a:pt x="2352" y="12849"/>
                      <a:pt x="2673" y="13527"/>
                      <a:pt x="3023" y="14329"/>
                    </a:cubicBezTo>
                    <a:cubicBezTo>
                      <a:pt x="3470" y="15350"/>
                      <a:pt x="3679" y="15861"/>
                      <a:pt x="3745" y="16109"/>
                    </a:cubicBezTo>
                    <a:cubicBezTo>
                      <a:pt x="3858" y="16264"/>
                      <a:pt x="4021" y="16517"/>
                      <a:pt x="4269" y="16923"/>
                    </a:cubicBezTo>
                    <a:cubicBezTo>
                      <a:pt x="4456" y="17227"/>
                      <a:pt x="4558" y="17416"/>
                      <a:pt x="4609" y="17557"/>
                    </a:cubicBezTo>
                    <a:cubicBezTo>
                      <a:pt x="4663" y="17624"/>
                      <a:pt x="4727" y="17707"/>
                      <a:pt x="4800" y="17807"/>
                    </a:cubicBezTo>
                    <a:cubicBezTo>
                      <a:pt x="5753" y="19133"/>
                      <a:pt x="7080" y="20316"/>
                      <a:pt x="8417" y="21033"/>
                    </a:cubicBezTo>
                    <a:cubicBezTo>
                      <a:pt x="9140" y="21420"/>
                      <a:pt x="11134" y="21600"/>
                      <a:pt x="12043" y="21359"/>
                    </a:cubicBezTo>
                    <a:cubicBezTo>
                      <a:pt x="13147" y="21067"/>
                      <a:pt x="14458" y="20322"/>
                      <a:pt x="15287" y="19517"/>
                    </a:cubicBezTo>
                    <a:cubicBezTo>
                      <a:pt x="15398" y="19409"/>
                      <a:pt x="15489" y="19330"/>
                      <a:pt x="15567" y="19277"/>
                    </a:cubicBezTo>
                    <a:lnTo>
                      <a:pt x="15539" y="19225"/>
                    </a:lnTo>
                    <a:lnTo>
                      <a:pt x="15962" y="18738"/>
                    </a:lnTo>
                    <a:cubicBezTo>
                      <a:pt x="17097" y="17427"/>
                      <a:pt x="18206" y="15505"/>
                      <a:pt x="18909" y="13633"/>
                    </a:cubicBezTo>
                    <a:cubicBezTo>
                      <a:pt x="19649" y="11663"/>
                      <a:pt x="20727" y="7607"/>
                      <a:pt x="21047" y="5593"/>
                    </a:cubicBezTo>
                    <a:cubicBezTo>
                      <a:pt x="21074" y="5424"/>
                      <a:pt x="21106" y="5274"/>
                      <a:pt x="21135" y="5166"/>
                    </a:cubicBezTo>
                    <a:cubicBezTo>
                      <a:pt x="21169" y="4952"/>
                      <a:pt x="21200" y="4741"/>
                      <a:pt x="21230" y="4531"/>
                    </a:cubicBezTo>
                    <a:cubicBezTo>
                      <a:pt x="21234" y="4346"/>
                      <a:pt x="21272" y="4064"/>
                      <a:pt x="21352" y="3587"/>
                    </a:cubicBezTo>
                    <a:cubicBezTo>
                      <a:pt x="21368" y="3492"/>
                      <a:pt x="21389" y="3240"/>
                      <a:pt x="21399" y="3029"/>
                    </a:cubicBezTo>
                    <a:cubicBezTo>
                      <a:pt x="21404" y="2927"/>
                      <a:pt x="21422" y="2811"/>
                      <a:pt x="21447" y="2697"/>
                    </a:cubicBezTo>
                    <a:cubicBezTo>
                      <a:pt x="21527" y="1834"/>
                      <a:pt x="21573" y="942"/>
                      <a:pt x="21600" y="0"/>
                    </a:cubicBezTo>
                    <a:lnTo>
                      <a:pt x="0" y="0"/>
                    </a:lnTo>
                    <a:close/>
                  </a:path>
                </a:pathLst>
              </a:custGeom>
              <a:ln w="12700" cap="flat">
                <a:noFill/>
                <a:miter lim="400000"/>
              </a:ln>
              <a:effectLst/>
            </p:spPr>
          </p:pic>
          <p:sp>
            <p:nvSpPr>
              <p:cNvPr id="283" name="Rectangle"/>
              <p:cNvSpPr/>
              <p:nvPr/>
            </p:nvSpPr>
            <p:spPr>
              <a:xfrm>
                <a:off x="5026097" y="0"/>
                <a:ext cx="3066554" cy="653830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85" name="Co 4HB 30"/>
            <p:cNvSpPr txBox="1"/>
            <p:nvPr/>
          </p:nvSpPr>
          <p:spPr>
            <a:xfrm>
              <a:off x="1920586" y="710214"/>
              <a:ext cx="3083910" cy="5664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Co 4HB 30</a:t>
              </a:r>
            </a:p>
          </p:txBody>
        </p:sp>
      </p:grpSp>
      <p:grpSp>
        <p:nvGrpSpPr>
          <p:cNvPr id="291" name="Group"/>
          <p:cNvGrpSpPr/>
          <p:nvPr/>
        </p:nvGrpSpPr>
        <p:grpSpPr>
          <a:xfrm rot="5160000">
            <a:off x="-315502" y="-3074509"/>
            <a:ext cx="6915265" cy="7087615"/>
            <a:chOff x="0" y="0"/>
            <a:chExt cx="6915263" cy="7087613"/>
          </a:xfrm>
        </p:grpSpPr>
        <p:grpSp>
          <p:nvGrpSpPr>
            <p:cNvPr id="289" name="Group"/>
            <p:cNvGrpSpPr/>
            <p:nvPr/>
          </p:nvGrpSpPr>
          <p:grpSpPr>
            <a:xfrm>
              <a:off x="-1" y="-1"/>
              <a:ext cx="6915265" cy="7087615"/>
              <a:chOff x="0" y="0"/>
              <a:chExt cx="6915264" cy="7087613"/>
            </a:xfrm>
          </p:grpSpPr>
          <p:pic>
            <p:nvPicPr>
              <p:cNvPr id="287" name="Co4HB37.jpeg" descr="Co4HB37.jpeg"/>
              <p:cNvPicPr>
                <a:picLocks noChangeAspect="1"/>
              </p:cNvPicPr>
              <p:nvPr/>
            </p:nvPicPr>
            <p:blipFill>
              <a:blip r:embed="rId3"/>
              <a:srcRect l="48" t="54916" r="206" b="545"/>
              <a:stretch>
                <a:fillRect/>
              </a:stretch>
            </p:blipFill>
            <p:spPr>
              <a:xfrm rot="400532">
                <a:off x="200650" y="2899893"/>
                <a:ext cx="6428186" cy="3827067"/>
              </a:xfrm>
              <a:custGeom>
                <a:avLst/>
                <a:gdLst/>
                <a:ahLst/>
                <a:cxnLst>
                  <a:cxn ang="0">
                    <a:pos x="wd2" y="hd2"/>
                  </a:cxn>
                  <a:cxn ang="5400000">
                    <a:pos x="wd2" y="hd2"/>
                  </a:cxn>
                  <a:cxn ang="10800000">
                    <a:pos x="wd2" y="hd2"/>
                  </a:cxn>
                  <a:cxn ang="16200000">
                    <a:pos x="wd2" y="hd2"/>
                  </a:cxn>
                </a:cxnLst>
                <a:rect l="0" t="0" r="r" b="b"/>
                <a:pathLst>
                  <a:path w="21600" h="21600" extrusionOk="0">
                    <a:moveTo>
                      <a:pt x="4" y="0"/>
                    </a:moveTo>
                    <a:cubicBezTo>
                      <a:pt x="3" y="1035"/>
                      <a:pt x="3" y="1741"/>
                      <a:pt x="3" y="2946"/>
                    </a:cubicBezTo>
                    <a:lnTo>
                      <a:pt x="0" y="6292"/>
                    </a:lnTo>
                    <a:cubicBezTo>
                      <a:pt x="11" y="9318"/>
                      <a:pt x="34" y="9642"/>
                      <a:pt x="85" y="9766"/>
                    </a:cubicBezTo>
                    <a:cubicBezTo>
                      <a:pt x="138" y="9895"/>
                      <a:pt x="304" y="10349"/>
                      <a:pt x="452" y="10776"/>
                    </a:cubicBezTo>
                    <a:cubicBezTo>
                      <a:pt x="843" y="11901"/>
                      <a:pt x="1116" y="12524"/>
                      <a:pt x="1735" y="13704"/>
                    </a:cubicBezTo>
                    <a:cubicBezTo>
                      <a:pt x="2321" y="14822"/>
                      <a:pt x="2889" y="15746"/>
                      <a:pt x="3154" y="16014"/>
                    </a:cubicBezTo>
                    <a:cubicBezTo>
                      <a:pt x="3243" y="16104"/>
                      <a:pt x="3329" y="16233"/>
                      <a:pt x="3345" y="16302"/>
                    </a:cubicBezTo>
                    <a:cubicBezTo>
                      <a:pt x="3360" y="16371"/>
                      <a:pt x="3404" y="16428"/>
                      <a:pt x="3443" y="16428"/>
                    </a:cubicBezTo>
                    <a:cubicBezTo>
                      <a:pt x="3482" y="16428"/>
                      <a:pt x="3553" y="16501"/>
                      <a:pt x="3601" y="16589"/>
                    </a:cubicBezTo>
                    <a:cubicBezTo>
                      <a:pt x="3667" y="16712"/>
                      <a:pt x="3672" y="16757"/>
                      <a:pt x="3629" y="16827"/>
                    </a:cubicBezTo>
                    <a:cubicBezTo>
                      <a:pt x="4146" y="17546"/>
                      <a:pt x="4362" y="17810"/>
                      <a:pt x="4422" y="17810"/>
                    </a:cubicBezTo>
                    <a:cubicBezTo>
                      <a:pt x="4461" y="17810"/>
                      <a:pt x="4525" y="17886"/>
                      <a:pt x="4564" y="17980"/>
                    </a:cubicBezTo>
                    <a:cubicBezTo>
                      <a:pt x="4643" y="18174"/>
                      <a:pt x="5349" y="18843"/>
                      <a:pt x="5474" y="18845"/>
                    </a:cubicBezTo>
                    <a:cubicBezTo>
                      <a:pt x="5520" y="18846"/>
                      <a:pt x="5766" y="19003"/>
                      <a:pt x="6020" y="19194"/>
                    </a:cubicBezTo>
                    <a:cubicBezTo>
                      <a:pt x="6647" y="19666"/>
                      <a:pt x="7645" y="20225"/>
                      <a:pt x="8020" y="20314"/>
                    </a:cubicBezTo>
                    <a:cubicBezTo>
                      <a:pt x="8189" y="20354"/>
                      <a:pt x="8467" y="20433"/>
                      <a:pt x="8636" y="20487"/>
                    </a:cubicBezTo>
                    <a:cubicBezTo>
                      <a:pt x="8702" y="20508"/>
                      <a:pt x="8791" y="20531"/>
                      <a:pt x="8879" y="20554"/>
                    </a:cubicBezTo>
                    <a:cubicBezTo>
                      <a:pt x="8999" y="20568"/>
                      <a:pt x="9844" y="20596"/>
                      <a:pt x="10786" y="20619"/>
                    </a:cubicBezTo>
                    <a:cubicBezTo>
                      <a:pt x="11026" y="20625"/>
                      <a:pt x="11189" y="20627"/>
                      <a:pt x="11370" y="20630"/>
                    </a:cubicBezTo>
                    <a:cubicBezTo>
                      <a:pt x="11461" y="20603"/>
                      <a:pt x="11614" y="20585"/>
                      <a:pt x="11869" y="20565"/>
                    </a:cubicBezTo>
                    <a:cubicBezTo>
                      <a:pt x="12468" y="20518"/>
                      <a:pt x="12774" y="20417"/>
                      <a:pt x="13860" y="19916"/>
                    </a:cubicBezTo>
                    <a:cubicBezTo>
                      <a:pt x="14616" y="19566"/>
                      <a:pt x="15377" y="19051"/>
                      <a:pt x="16260" y="18289"/>
                    </a:cubicBezTo>
                    <a:cubicBezTo>
                      <a:pt x="16260" y="18288"/>
                      <a:pt x="16256" y="18286"/>
                      <a:pt x="16256" y="18285"/>
                    </a:cubicBezTo>
                    <a:cubicBezTo>
                      <a:pt x="16256" y="18262"/>
                      <a:pt x="16352" y="18155"/>
                      <a:pt x="16468" y="18047"/>
                    </a:cubicBezTo>
                    <a:cubicBezTo>
                      <a:pt x="16740" y="17797"/>
                      <a:pt x="16795" y="17740"/>
                      <a:pt x="17094" y="17391"/>
                    </a:cubicBezTo>
                    <a:cubicBezTo>
                      <a:pt x="17230" y="17232"/>
                      <a:pt x="17352" y="17119"/>
                      <a:pt x="17365" y="17140"/>
                    </a:cubicBezTo>
                    <a:cubicBezTo>
                      <a:pt x="17425" y="17241"/>
                      <a:pt x="18905" y="14805"/>
                      <a:pt x="19292" y="13968"/>
                    </a:cubicBezTo>
                    <a:cubicBezTo>
                      <a:pt x="19747" y="12985"/>
                      <a:pt x="20155" y="11880"/>
                      <a:pt x="20472" y="10776"/>
                    </a:cubicBezTo>
                    <a:cubicBezTo>
                      <a:pt x="20729" y="9879"/>
                      <a:pt x="21109" y="8280"/>
                      <a:pt x="21157" y="7885"/>
                    </a:cubicBezTo>
                    <a:cubicBezTo>
                      <a:pt x="21166" y="7813"/>
                      <a:pt x="21208" y="7522"/>
                      <a:pt x="21252" y="7237"/>
                    </a:cubicBezTo>
                    <a:cubicBezTo>
                      <a:pt x="21295" y="6953"/>
                      <a:pt x="21367" y="6370"/>
                      <a:pt x="21411" y="5943"/>
                    </a:cubicBezTo>
                    <a:cubicBezTo>
                      <a:pt x="21426" y="5790"/>
                      <a:pt x="21443" y="5657"/>
                      <a:pt x="21461" y="5535"/>
                    </a:cubicBezTo>
                    <a:cubicBezTo>
                      <a:pt x="21467" y="5434"/>
                      <a:pt x="21474" y="5337"/>
                      <a:pt x="21484" y="5190"/>
                    </a:cubicBezTo>
                    <a:cubicBezTo>
                      <a:pt x="21516" y="4734"/>
                      <a:pt x="21543" y="3932"/>
                      <a:pt x="21543" y="3409"/>
                    </a:cubicBezTo>
                    <a:cubicBezTo>
                      <a:pt x="21543" y="2868"/>
                      <a:pt x="21564" y="2436"/>
                      <a:pt x="21593" y="2406"/>
                    </a:cubicBezTo>
                    <a:cubicBezTo>
                      <a:pt x="21596" y="2403"/>
                      <a:pt x="21598" y="2373"/>
                      <a:pt x="21600" y="2325"/>
                    </a:cubicBezTo>
                    <a:cubicBezTo>
                      <a:pt x="21575" y="2298"/>
                      <a:pt x="21528" y="1840"/>
                      <a:pt x="21493" y="1306"/>
                    </a:cubicBezTo>
                    <a:cubicBezTo>
                      <a:pt x="21468" y="921"/>
                      <a:pt x="21423" y="432"/>
                      <a:pt x="21379" y="0"/>
                    </a:cubicBezTo>
                    <a:lnTo>
                      <a:pt x="4" y="0"/>
                    </a:lnTo>
                    <a:close/>
                    <a:moveTo>
                      <a:pt x="17165" y="21434"/>
                    </a:moveTo>
                    <a:cubicBezTo>
                      <a:pt x="17128" y="21435"/>
                      <a:pt x="17134" y="21469"/>
                      <a:pt x="17181" y="21519"/>
                    </a:cubicBezTo>
                    <a:cubicBezTo>
                      <a:pt x="17230" y="21573"/>
                      <a:pt x="17258" y="21600"/>
                      <a:pt x="17270" y="21600"/>
                    </a:cubicBezTo>
                    <a:cubicBezTo>
                      <a:pt x="17282" y="21600"/>
                      <a:pt x="17276" y="21573"/>
                      <a:pt x="17257" y="21519"/>
                    </a:cubicBezTo>
                    <a:cubicBezTo>
                      <a:pt x="17239" y="21472"/>
                      <a:pt x="17198" y="21434"/>
                      <a:pt x="17165" y="21434"/>
                    </a:cubicBezTo>
                    <a:close/>
                  </a:path>
                </a:pathLst>
              </a:custGeom>
              <a:ln w="12700" cap="flat">
                <a:noFill/>
                <a:miter lim="400000"/>
              </a:ln>
              <a:effectLst/>
            </p:spPr>
          </p:pic>
          <p:sp>
            <p:nvSpPr>
              <p:cNvPr id="288" name="Rectangle"/>
              <p:cNvSpPr/>
              <p:nvPr/>
            </p:nvSpPr>
            <p:spPr>
              <a:xfrm>
                <a:off x="3688487" y="0"/>
                <a:ext cx="3226777" cy="6697266"/>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90" name="Co 4HB 37"/>
            <p:cNvSpPr txBox="1"/>
            <p:nvPr/>
          </p:nvSpPr>
          <p:spPr>
            <a:xfrm>
              <a:off x="558871" y="2016256"/>
              <a:ext cx="3083909" cy="5664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Co 4HB 37</a:t>
              </a:r>
            </a:p>
          </p:txBody>
        </p:sp>
      </p:grpSp>
      <p:grpSp>
        <p:nvGrpSpPr>
          <p:cNvPr id="296" name="Group"/>
          <p:cNvGrpSpPr/>
          <p:nvPr/>
        </p:nvGrpSpPr>
        <p:grpSpPr>
          <a:xfrm>
            <a:off x="2765858" y="7283088"/>
            <a:ext cx="7883783" cy="7729104"/>
            <a:chOff x="854" y="0"/>
            <a:chExt cx="7883782" cy="7729102"/>
          </a:xfrm>
        </p:grpSpPr>
        <p:grpSp>
          <p:nvGrpSpPr>
            <p:cNvPr id="294" name="Group"/>
            <p:cNvGrpSpPr/>
            <p:nvPr/>
          </p:nvGrpSpPr>
          <p:grpSpPr>
            <a:xfrm>
              <a:off x="854" y="-1"/>
              <a:ext cx="7883783" cy="7729104"/>
              <a:chOff x="854" y="0"/>
              <a:chExt cx="7883782" cy="7729102"/>
            </a:xfrm>
          </p:grpSpPr>
          <p:pic>
            <p:nvPicPr>
              <p:cNvPr id="292" name="CoACE30.jpeg" descr="CoACE30.jpeg"/>
              <p:cNvPicPr>
                <a:picLocks noChangeAspect="1"/>
              </p:cNvPicPr>
              <p:nvPr/>
            </p:nvPicPr>
            <p:blipFill>
              <a:blip r:embed="rId4"/>
              <a:srcRect l="71" t="53453" r="3831" b="13878"/>
              <a:stretch>
                <a:fillRect/>
              </a:stretch>
            </p:blipFill>
            <p:spPr>
              <a:xfrm rot="2631039">
                <a:off x="116481" y="2885685"/>
                <a:ext cx="6576616" cy="2980965"/>
              </a:xfrm>
              <a:custGeom>
                <a:avLst/>
                <a:gdLst/>
                <a:ahLst/>
                <a:cxnLst>
                  <a:cxn ang="0">
                    <a:pos x="wd2" y="hd2"/>
                  </a:cxn>
                  <a:cxn ang="5400000">
                    <a:pos x="wd2" y="hd2"/>
                  </a:cxn>
                  <a:cxn ang="10800000">
                    <a:pos x="wd2" y="hd2"/>
                  </a:cxn>
                  <a:cxn ang="16200000">
                    <a:pos x="wd2" y="hd2"/>
                  </a:cxn>
                </a:cxnLst>
                <a:rect l="0" t="0" r="r" b="b"/>
                <a:pathLst>
                  <a:path w="21600" h="21367" extrusionOk="0">
                    <a:moveTo>
                      <a:pt x="0" y="0"/>
                    </a:moveTo>
                    <a:cubicBezTo>
                      <a:pt x="1" y="163"/>
                      <a:pt x="1" y="342"/>
                      <a:pt x="1" y="506"/>
                    </a:cubicBezTo>
                    <a:cubicBezTo>
                      <a:pt x="3" y="1052"/>
                      <a:pt x="4" y="1491"/>
                      <a:pt x="5" y="1951"/>
                    </a:cubicBezTo>
                    <a:cubicBezTo>
                      <a:pt x="13" y="4005"/>
                      <a:pt x="23" y="5230"/>
                      <a:pt x="35" y="5277"/>
                    </a:cubicBezTo>
                    <a:cubicBezTo>
                      <a:pt x="63" y="5388"/>
                      <a:pt x="184" y="5997"/>
                      <a:pt x="304" y="6628"/>
                    </a:cubicBezTo>
                    <a:cubicBezTo>
                      <a:pt x="510" y="7710"/>
                      <a:pt x="1029" y="9773"/>
                      <a:pt x="1422" y="11066"/>
                    </a:cubicBezTo>
                    <a:cubicBezTo>
                      <a:pt x="1629" y="11745"/>
                      <a:pt x="2495" y="13646"/>
                      <a:pt x="3134" y="14818"/>
                    </a:cubicBezTo>
                    <a:cubicBezTo>
                      <a:pt x="3379" y="15268"/>
                      <a:pt x="3675" y="15831"/>
                      <a:pt x="3792" y="16067"/>
                    </a:cubicBezTo>
                    <a:cubicBezTo>
                      <a:pt x="4279" y="17047"/>
                      <a:pt x="4970" y="18077"/>
                      <a:pt x="5610" y="18784"/>
                    </a:cubicBezTo>
                    <a:cubicBezTo>
                      <a:pt x="5713" y="18897"/>
                      <a:pt x="5781" y="18980"/>
                      <a:pt x="5829" y="19054"/>
                    </a:cubicBezTo>
                    <a:cubicBezTo>
                      <a:pt x="6463" y="19728"/>
                      <a:pt x="7136" y="20267"/>
                      <a:pt x="7840" y="20658"/>
                    </a:cubicBezTo>
                    <a:cubicBezTo>
                      <a:pt x="9421" y="21536"/>
                      <a:pt x="11178" y="21600"/>
                      <a:pt x="12874" y="20840"/>
                    </a:cubicBezTo>
                    <a:cubicBezTo>
                      <a:pt x="13346" y="20629"/>
                      <a:pt x="13872" y="20292"/>
                      <a:pt x="14390" y="19890"/>
                    </a:cubicBezTo>
                    <a:cubicBezTo>
                      <a:pt x="15066" y="19345"/>
                      <a:pt x="16036" y="18312"/>
                      <a:pt x="16574" y="17555"/>
                    </a:cubicBezTo>
                    <a:cubicBezTo>
                      <a:pt x="17539" y="16194"/>
                      <a:pt x="18599" y="14162"/>
                      <a:pt x="18543" y="13780"/>
                    </a:cubicBezTo>
                    <a:cubicBezTo>
                      <a:pt x="18524" y="13646"/>
                      <a:pt x="18575" y="13314"/>
                      <a:pt x="18675" y="12926"/>
                    </a:cubicBezTo>
                    <a:cubicBezTo>
                      <a:pt x="18765" y="12577"/>
                      <a:pt x="18839" y="12198"/>
                      <a:pt x="18839" y="12081"/>
                    </a:cubicBezTo>
                    <a:cubicBezTo>
                      <a:pt x="18839" y="11812"/>
                      <a:pt x="18939" y="11592"/>
                      <a:pt x="19027" y="11666"/>
                    </a:cubicBezTo>
                    <a:cubicBezTo>
                      <a:pt x="19120" y="11744"/>
                      <a:pt x="19382" y="10971"/>
                      <a:pt x="19341" y="10739"/>
                    </a:cubicBezTo>
                    <a:cubicBezTo>
                      <a:pt x="19309" y="10558"/>
                      <a:pt x="19724" y="9315"/>
                      <a:pt x="20274" y="7937"/>
                    </a:cubicBezTo>
                    <a:cubicBezTo>
                      <a:pt x="20637" y="7030"/>
                      <a:pt x="21049" y="5019"/>
                      <a:pt x="21364" y="2626"/>
                    </a:cubicBezTo>
                    <a:cubicBezTo>
                      <a:pt x="21468" y="1838"/>
                      <a:pt x="21545" y="935"/>
                      <a:pt x="21600" y="0"/>
                    </a:cubicBezTo>
                    <a:lnTo>
                      <a:pt x="0" y="0"/>
                    </a:lnTo>
                    <a:close/>
                  </a:path>
                </a:pathLst>
              </a:custGeom>
              <a:ln w="12700" cap="flat">
                <a:noFill/>
                <a:miter lim="400000"/>
              </a:ln>
              <a:effectLst/>
            </p:spPr>
          </p:pic>
          <p:sp>
            <p:nvSpPr>
              <p:cNvPr id="293" name="Rectangle"/>
              <p:cNvSpPr/>
              <p:nvPr/>
            </p:nvSpPr>
            <p:spPr>
              <a:xfrm>
                <a:off x="4842659" y="0"/>
                <a:ext cx="3041979" cy="636648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295" name="Co Acetate 30"/>
            <p:cNvSpPr txBox="1"/>
            <p:nvPr/>
          </p:nvSpPr>
          <p:spPr>
            <a:xfrm>
              <a:off x="1709267" y="568951"/>
              <a:ext cx="3083910" cy="5664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Co Acetate 30</a:t>
              </a:r>
            </a:p>
          </p:txBody>
        </p:sp>
      </p:grpSp>
      <p:grpSp>
        <p:nvGrpSpPr>
          <p:cNvPr id="301" name="Group"/>
          <p:cNvGrpSpPr/>
          <p:nvPr/>
        </p:nvGrpSpPr>
        <p:grpSpPr>
          <a:xfrm>
            <a:off x="179062" y="-1126835"/>
            <a:ext cx="6823045" cy="6953332"/>
            <a:chOff x="376" y="0"/>
            <a:chExt cx="6823043" cy="6953331"/>
          </a:xfrm>
        </p:grpSpPr>
        <p:grpSp>
          <p:nvGrpSpPr>
            <p:cNvPr id="299" name="Group"/>
            <p:cNvGrpSpPr/>
            <p:nvPr/>
          </p:nvGrpSpPr>
          <p:grpSpPr>
            <a:xfrm>
              <a:off x="376" y="0"/>
              <a:ext cx="6823045" cy="6953332"/>
              <a:chOff x="376" y="0"/>
              <a:chExt cx="6823044" cy="6953331"/>
            </a:xfrm>
          </p:grpSpPr>
          <p:pic>
            <p:nvPicPr>
              <p:cNvPr id="297" name="CoACE37.jpeg" descr="CoACE37.jpeg"/>
              <p:cNvPicPr>
                <a:picLocks noChangeAspect="1"/>
              </p:cNvPicPr>
              <p:nvPr/>
            </p:nvPicPr>
            <p:blipFill>
              <a:blip r:embed="rId5"/>
              <a:srcRect l="45" t="55812" r="24" b="3270"/>
              <a:stretch>
                <a:fillRect/>
              </a:stretch>
            </p:blipFill>
            <p:spPr>
              <a:xfrm rot="513333">
                <a:off x="219160" y="3099686"/>
                <a:ext cx="6242845" cy="3408241"/>
              </a:xfrm>
              <a:custGeom>
                <a:avLst/>
                <a:gdLst/>
                <a:ahLst/>
                <a:cxnLst>
                  <a:cxn ang="0">
                    <a:pos x="wd2" y="hd2"/>
                  </a:cxn>
                  <a:cxn ang="5400000">
                    <a:pos x="wd2" y="hd2"/>
                  </a:cxn>
                  <a:cxn ang="10800000">
                    <a:pos x="wd2" y="hd2"/>
                  </a:cxn>
                  <a:cxn ang="16200000">
                    <a:pos x="wd2" y="hd2"/>
                  </a:cxn>
                </a:cxnLst>
                <a:rect l="0" t="0" r="r" b="b"/>
                <a:pathLst>
                  <a:path w="21600" h="21578" extrusionOk="0">
                    <a:moveTo>
                      <a:pt x="0" y="0"/>
                    </a:moveTo>
                    <a:cubicBezTo>
                      <a:pt x="8" y="4453"/>
                      <a:pt x="19" y="7748"/>
                      <a:pt x="33" y="7777"/>
                    </a:cubicBezTo>
                    <a:cubicBezTo>
                      <a:pt x="57" y="7826"/>
                      <a:pt x="106" y="8016"/>
                      <a:pt x="143" y="8196"/>
                    </a:cubicBezTo>
                    <a:cubicBezTo>
                      <a:pt x="357" y="9244"/>
                      <a:pt x="1025" y="11435"/>
                      <a:pt x="1174" y="11581"/>
                    </a:cubicBezTo>
                    <a:cubicBezTo>
                      <a:pt x="1226" y="11632"/>
                      <a:pt x="1268" y="11702"/>
                      <a:pt x="1265" y="11739"/>
                    </a:cubicBezTo>
                    <a:cubicBezTo>
                      <a:pt x="1249" y="11932"/>
                      <a:pt x="1277" y="12031"/>
                      <a:pt x="1339" y="11988"/>
                    </a:cubicBezTo>
                    <a:cubicBezTo>
                      <a:pt x="1381" y="11958"/>
                      <a:pt x="1551" y="12270"/>
                      <a:pt x="1781" y="12797"/>
                    </a:cubicBezTo>
                    <a:cubicBezTo>
                      <a:pt x="2185" y="13725"/>
                      <a:pt x="2801" y="14881"/>
                      <a:pt x="3024" y="15134"/>
                    </a:cubicBezTo>
                    <a:cubicBezTo>
                      <a:pt x="3100" y="15221"/>
                      <a:pt x="3258" y="15492"/>
                      <a:pt x="3375" y="15737"/>
                    </a:cubicBezTo>
                    <a:cubicBezTo>
                      <a:pt x="3493" y="15981"/>
                      <a:pt x="3619" y="16161"/>
                      <a:pt x="3654" y="16136"/>
                    </a:cubicBezTo>
                    <a:cubicBezTo>
                      <a:pt x="3725" y="16087"/>
                      <a:pt x="3934" y="16322"/>
                      <a:pt x="3934" y="16450"/>
                    </a:cubicBezTo>
                    <a:cubicBezTo>
                      <a:pt x="3934" y="16549"/>
                      <a:pt x="4234" y="17109"/>
                      <a:pt x="4287" y="17109"/>
                    </a:cubicBezTo>
                    <a:cubicBezTo>
                      <a:pt x="4308" y="17109"/>
                      <a:pt x="4415" y="17282"/>
                      <a:pt x="4526" y="17493"/>
                    </a:cubicBezTo>
                    <a:cubicBezTo>
                      <a:pt x="4997" y="18386"/>
                      <a:pt x="5094" y="18521"/>
                      <a:pt x="5590" y="18971"/>
                    </a:cubicBezTo>
                    <a:cubicBezTo>
                      <a:pt x="6403" y="19708"/>
                      <a:pt x="6898" y="20117"/>
                      <a:pt x="7315" y="20395"/>
                    </a:cubicBezTo>
                    <a:cubicBezTo>
                      <a:pt x="7853" y="20754"/>
                      <a:pt x="8952" y="21211"/>
                      <a:pt x="9799" y="21426"/>
                    </a:cubicBezTo>
                    <a:cubicBezTo>
                      <a:pt x="10402" y="21578"/>
                      <a:pt x="10711" y="21600"/>
                      <a:pt x="11745" y="21561"/>
                    </a:cubicBezTo>
                    <a:cubicBezTo>
                      <a:pt x="13115" y="21510"/>
                      <a:pt x="13189" y="21500"/>
                      <a:pt x="13336" y="21355"/>
                    </a:cubicBezTo>
                    <a:cubicBezTo>
                      <a:pt x="13394" y="21299"/>
                      <a:pt x="13612" y="21189"/>
                      <a:pt x="13822" y="21111"/>
                    </a:cubicBezTo>
                    <a:cubicBezTo>
                      <a:pt x="14254" y="20952"/>
                      <a:pt x="14629" y="20777"/>
                      <a:pt x="14987" y="20569"/>
                    </a:cubicBezTo>
                    <a:cubicBezTo>
                      <a:pt x="15079" y="20491"/>
                      <a:pt x="15205" y="20397"/>
                      <a:pt x="15341" y="20302"/>
                    </a:cubicBezTo>
                    <a:cubicBezTo>
                      <a:pt x="16336" y="19613"/>
                      <a:pt x="17353" y="18586"/>
                      <a:pt x="18167" y="17448"/>
                    </a:cubicBezTo>
                    <a:cubicBezTo>
                      <a:pt x="18318" y="17237"/>
                      <a:pt x="18502" y="16982"/>
                      <a:pt x="18576" y="16883"/>
                    </a:cubicBezTo>
                    <a:cubicBezTo>
                      <a:pt x="18744" y="16658"/>
                      <a:pt x="19731" y="14703"/>
                      <a:pt x="20014" y="14038"/>
                    </a:cubicBezTo>
                    <a:cubicBezTo>
                      <a:pt x="20490" y="12917"/>
                      <a:pt x="21127" y="10855"/>
                      <a:pt x="21516" y="9171"/>
                    </a:cubicBezTo>
                    <a:cubicBezTo>
                      <a:pt x="21572" y="8931"/>
                      <a:pt x="21592" y="7905"/>
                      <a:pt x="21600" y="2138"/>
                    </a:cubicBezTo>
                    <a:cubicBezTo>
                      <a:pt x="21599" y="1270"/>
                      <a:pt x="21596" y="759"/>
                      <a:pt x="21595" y="0"/>
                    </a:cubicBezTo>
                    <a:lnTo>
                      <a:pt x="0" y="0"/>
                    </a:lnTo>
                    <a:close/>
                    <a:moveTo>
                      <a:pt x="17634" y="20528"/>
                    </a:moveTo>
                    <a:cubicBezTo>
                      <a:pt x="17627" y="20528"/>
                      <a:pt x="17620" y="20531"/>
                      <a:pt x="17616" y="20539"/>
                    </a:cubicBezTo>
                    <a:cubicBezTo>
                      <a:pt x="17600" y="20568"/>
                      <a:pt x="17622" y="20631"/>
                      <a:pt x="17663" y="20679"/>
                    </a:cubicBezTo>
                    <a:cubicBezTo>
                      <a:pt x="17772" y="20805"/>
                      <a:pt x="17785" y="20790"/>
                      <a:pt x="17711" y="20626"/>
                    </a:cubicBezTo>
                    <a:cubicBezTo>
                      <a:pt x="17684" y="20567"/>
                      <a:pt x="17655" y="20531"/>
                      <a:pt x="17634" y="20528"/>
                    </a:cubicBezTo>
                    <a:close/>
                  </a:path>
                </a:pathLst>
              </a:custGeom>
              <a:ln w="12700" cap="flat">
                <a:noFill/>
                <a:miter lim="400000"/>
              </a:ln>
              <a:effectLst/>
            </p:spPr>
          </p:pic>
          <p:sp>
            <p:nvSpPr>
              <p:cNvPr id="298" name="Rectangle"/>
              <p:cNvSpPr/>
              <p:nvPr/>
            </p:nvSpPr>
            <p:spPr>
              <a:xfrm>
                <a:off x="3835237" y="0"/>
                <a:ext cx="2988184" cy="6553923"/>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00" name="Co Acetate 37"/>
            <p:cNvSpPr txBox="1"/>
            <p:nvPr/>
          </p:nvSpPr>
          <p:spPr>
            <a:xfrm>
              <a:off x="606466" y="2140215"/>
              <a:ext cx="3083909" cy="5664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Co Acetate 37</a:t>
              </a:r>
            </a:p>
          </p:txBody>
        </p:sp>
      </p:grpSp>
      <p:grpSp>
        <p:nvGrpSpPr>
          <p:cNvPr id="306" name="Group"/>
          <p:cNvGrpSpPr/>
          <p:nvPr/>
        </p:nvGrpSpPr>
        <p:grpSpPr>
          <a:xfrm>
            <a:off x="7070973" y="6895169"/>
            <a:ext cx="7772865" cy="7472804"/>
            <a:chOff x="39" y="0"/>
            <a:chExt cx="7772864" cy="7472802"/>
          </a:xfrm>
        </p:grpSpPr>
        <p:grpSp>
          <p:nvGrpSpPr>
            <p:cNvPr id="304" name="Group"/>
            <p:cNvGrpSpPr/>
            <p:nvPr/>
          </p:nvGrpSpPr>
          <p:grpSpPr>
            <a:xfrm>
              <a:off x="39" y="-1"/>
              <a:ext cx="7772865" cy="7472804"/>
              <a:chOff x="39" y="0"/>
              <a:chExt cx="7772864" cy="7472802"/>
            </a:xfrm>
          </p:grpSpPr>
          <p:pic>
            <p:nvPicPr>
              <p:cNvPr id="302" name="CoM30.jpeg" descr="CoM30.jpeg"/>
              <p:cNvPicPr>
                <a:picLocks noChangeAspect="1"/>
              </p:cNvPicPr>
              <p:nvPr/>
            </p:nvPicPr>
            <p:blipFill>
              <a:blip r:embed="rId6"/>
              <a:srcRect l="38" t="50925" r="38" b="10033"/>
              <a:stretch>
                <a:fillRect/>
              </a:stretch>
            </p:blipFill>
            <p:spPr>
              <a:xfrm rot="2090370">
                <a:off x="363331" y="2807925"/>
                <a:ext cx="6138864" cy="3197985"/>
              </a:xfrm>
              <a:custGeom>
                <a:avLst/>
                <a:gdLst/>
                <a:ahLst/>
                <a:cxnLst>
                  <a:cxn ang="0">
                    <a:pos x="wd2" y="hd2"/>
                  </a:cxn>
                  <a:cxn ang="5400000">
                    <a:pos x="wd2" y="hd2"/>
                  </a:cxn>
                  <a:cxn ang="10800000">
                    <a:pos x="wd2" y="hd2"/>
                  </a:cxn>
                  <a:cxn ang="16200000">
                    <a:pos x="wd2" y="hd2"/>
                  </a:cxn>
                </a:cxnLst>
                <a:rect l="0" t="0" r="r" b="b"/>
                <a:pathLst>
                  <a:path w="21600" h="21570" extrusionOk="0">
                    <a:moveTo>
                      <a:pt x="7" y="0"/>
                    </a:moveTo>
                    <a:cubicBezTo>
                      <a:pt x="5" y="705"/>
                      <a:pt x="2" y="1158"/>
                      <a:pt x="0" y="2005"/>
                    </a:cubicBezTo>
                    <a:cubicBezTo>
                      <a:pt x="9" y="5939"/>
                      <a:pt x="26" y="7171"/>
                      <a:pt x="59" y="7246"/>
                    </a:cubicBezTo>
                    <a:cubicBezTo>
                      <a:pt x="96" y="7332"/>
                      <a:pt x="192" y="7735"/>
                      <a:pt x="272" y="8140"/>
                    </a:cubicBezTo>
                    <a:cubicBezTo>
                      <a:pt x="611" y="9858"/>
                      <a:pt x="1080" y="11394"/>
                      <a:pt x="1764" y="13015"/>
                    </a:cubicBezTo>
                    <a:cubicBezTo>
                      <a:pt x="2396" y="14515"/>
                      <a:pt x="3436" y="16271"/>
                      <a:pt x="4262" y="17233"/>
                    </a:cubicBezTo>
                    <a:cubicBezTo>
                      <a:pt x="4476" y="17483"/>
                      <a:pt x="4663" y="17727"/>
                      <a:pt x="4678" y="17774"/>
                    </a:cubicBezTo>
                    <a:cubicBezTo>
                      <a:pt x="4682" y="17788"/>
                      <a:pt x="4686" y="17800"/>
                      <a:pt x="4688" y="17812"/>
                    </a:cubicBezTo>
                    <a:cubicBezTo>
                      <a:pt x="5476" y="18754"/>
                      <a:pt x="6323" y="19628"/>
                      <a:pt x="6831" y="19991"/>
                    </a:cubicBezTo>
                    <a:cubicBezTo>
                      <a:pt x="8590" y="21244"/>
                      <a:pt x="9267" y="21505"/>
                      <a:pt x="10877" y="21562"/>
                    </a:cubicBezTo>
                    <a:cubicBezTo>
                      <a:pt x="11957" y="21600"/>
                      <a:pt x="12510" y="21506"/>
                      <a:pt x="13512" y="21115"/>
                    </a:cubicBezTo>
                    <a:cubicBezTo>
                      <a:pt x="13653" y="21060"/>
                      <a:pt x="13803" y="20991"/>
                      <a:pt x="13956" y="20914"/>
                    </a:cubicBezTo>
                    <a:cubicBezTo>
                      <a:pt x="14034" y="20863"/>
                      <a:pt x="14139" y="20802"/>
                      <a:pt x="14283" y="20727"/>
                    </a:cubicBezTo>
                    <a:cubicBezTo>
                      <a:pt x="14867" y="20420"/>
                      <a:pt x="15838" y="19673"/>
                      <a:pt x="16442" y="19064"/>
                    </a:cubicBezTo>
                    <a:cubicBezTo>
                      <a:pt x="16487" y="19019"/>
                      <a:pt x="16528" y="18979"/>
                      <a:pt x="16570" y="18939"/>
                    </a:cubicBezTo>
                    <a:cubicBezTo>
                      <a:pt x="16615" y="18851"/>
                      <a:pt x="16683" y="18757"/>
                      <a:pt x="16774" y="18660"/>
                    </a:cubicBezTo>
                    <a:cubicBezTo>
                      <a:pt x="17431" y="17963"/>
                      <a:pt x="17887" y="17320"/>
                      <a:pt x="18580" y="16107"/>
                    </a:cubicBezTo>
                    <a:cubicBezTo>
                      <a:pt x="19421" y="14633"/>
                      <a:pt x="20672" y="11717"/>
                      <a:pt x="21173" y="10068"/>
                    </a:cubicBezTo>
                    <a:cubicBezTo>
                      <a:pt x="21306" y="9629"/>
                      <a:pt x="21459" y="9151"/>
                      <a:pt x="21512" y="9005"/>
                    </a:cubicBezTo>
                    <a:cubicBezTo>
                      <a:pt x="21577" y="8826"/>
                      <a:pt x="21593" y="6220"/>
                      <a:pt x="21600" y="0"/>
                    </a:cubicBezTo>
                    <a:lnTo>
                      <a:pt x="7" y="0"/>
                    </a:lnTo>
                    <a:close/>
                  </a:path>
                </a:pathLst>
              </a:custGeom>
              <a:ln w="12700" cap="flat">
                <a:noFill/>
                <a:miter lim="400000"/>
              </a:ln>
              <a:effectLst/>
            </p:spPr>
          </p:pic>
          <p:sp>
            <p:nvSpPr>
              <p:cNvPr id="303" name="Rectangle"/>
              <p:cNvSpPr/>
              <p:nvPr/>
            </p:nvSpPr>
            <p:spPr>
              <a:xfrm>
                <a:off x="4638915" y="0"/>
                <a:ext cx="3133989" cy="6520796"/>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05" name="Co Maltose 30"/>
            <p:cNvSpPr txBox="1"/>
            <p:nvPr/>
          </p:nvSpPr>
          <p:spPr>
            <a:xfrm>
              <a:off x="1411711" y="609403"/>
              <a:ext cx="3022275" cy="6634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Co Maltose 30</a:t>
              </a:r>
            </a:p>
          </p:txBody>
        </p:sp>
      </p:grpSp>
      <p:grpSp>
        <p:nvGrpSpPr>
          <p:cNvPr id="311" name="Group"/>
          <p:cNvGrpSpPr/>
          <p:nvPr/>
        </p:nvGrpSpPr>
        <p:grpSpPr>
          <a:xfrm rot="15960000">
            <a:off x="2475351" y="-1169865"/>
            <a:ext cx="6825751" cy="6708261"/>
            <a:chOff x="4292" y="0"/>
            <a:chExt cx="6825750" cy="6708260"/>
          </a:xfrm>
        </p:grpSpPr>
        <p:grpSp>
          <p:nvGrpSpPr>
            <p:cNvPr id="309" name="Group"/>
            <p:cNvGrpSpPr/>
            <p:nvPr/>
          </p:nvGrpSpPr>
          <p:grpSpPr>
            <a:xfrm>
              <a:off x="4292" y="-1"/>
              <a:ext cx="6825751" cy="6708262"/>
              <a:chOff x="4292" y="0"/>
              <a:chExt cx="6825749" cy="6708260"/>
            </a:xfrm>
          </p:grpSpPr>
          <p:pic>
            <p:nvPicPr>
              <p:cNvPr id="307" name="CoM37.jpeg" descr="CoM37.jpeg"/>
              <p:cNvPicPr>
                <a:picLocks noChangeAspect="1"/>
              </p:cNvPicPr>
              <p:nvPr/>
            </p:nvPicPr>
            <p:blipFill>
              <a:blip r:embed="rId7"/>
              <a:srcRect l="2522" t="47340" r="46" b="15822"/>
              <a:stretch>
                <a:fillRect/>
              </a:stretch>
            </p:blipFill>
            <p:spPr>
              <a:xfrm rot="711504">
                <a:off x="257112" y="3010615"/>
                <a:ext cx="6147595" cy="3099069"/>
              </a:xfrm>
              <a:custGeom>
                <a:avLst/>
                <a:gdLst/>
                <a:ahLst/>
                <a:cxnLst>
                  <a:cxn ang="0">
                    <a:pos x="wd2" y="hd2"/>
                  </a:cxn>
                  <a:cxn ang="5400000">
                    <a:pos x="wd2" y="hd2"/>
                  </a:cxn>
                  <a:cxn ang="10800000">
                    <a:pos x="wd2" y="hd2"/>
                  </a:cxn>
                  <a:cxn ang="16200000">
                    <a:pos x="wd2" y="hd2"/>
                  </a:cxn>
                </a:cxnLst>
                <a:rect l="0" t="0" r="r" b="b"/>
                <a:pathLst>
                  <a:path w="21600" h="21457" extrusionOk="0">
                    <a:moveTo>
                      <a:pt x="0" y="0"/>
                    </a:moveTo>
                    <a:cubicBezTo>
                      <a:pt x="29" y="1275"/>
                      <a:pt x="85" y="2058"/>
                      <a:pt x="229" y="3105"/>
                    </a:cubicBezTo>
                    <a:cubicBezTo>
                      <a:pt x="287" y="3533"/>
                      <a:pt x="357" y="4096"/>
                      <a:pt x="383" y="4358"/>
                    </a:cubicBezTo>
                    <a:cubicBezTo>
                      <a:pt x="386" y="4384"/>
                      <a:pt x="393" y="4429"/>
                      <a:pt x="397" y="4463"/>
                    </a:cubicBezTo>
                    <a:cubicBezTo>
                      <a:pt x="435" y="4634"/>
                      <a:pt x="480" y="4876"/>
                      <a:pt x="542" y="5235"/>
                    </a:cubicBezTo>
                    <a:cubicBezTo>
                      <a:pt x="816" y="6795"/>
                      <a:pt x="978" y="7520"/>
                      <a:pt x="1263" y="8464"/>
                    </a:cubicBezTo>
                    <a:cubicBezTo>
                      <a:pt x="1398" y="8908"/>
                      <a:pt x="1505" y="9349"/>
                      <a:pt x="1502" y="9445"/>
                    </a:cubicBezTo>
                    <a:cubicBezTo>
                      <a:pt x="1499" y="9540"/>
                      <a:pt x="1537" y="9646"/>
                      <a:pt x="1585" y="9684"/>
                    </a:cubicBezTo>
                    <a:cubicBezTo>
                      <a:pt x="1666" y="9746"/>
                      <a:pt x="1665" y="9765"/>
                      <a:pt x="1576" y="9895"/>
                    </a:cubicBezTo>
                    <a:cubicBezTo>
                      <a:pt x="1481" y="10033"/>
                      <a:pt x="1481" y="10045"/>
                      <a:pt x="1588" y="10343"/>
                    </a:cubicBezTo>
                    <a:cubicBezTo>
                      <a:pt x="1649" y="10512"/>
                      <a:pt x="1700" y="10708"/>
                      <a:pt x="1700" y="10777"/>
                    </a:cubicBezTo>
                    <a:cubicBezTo>
                      <a:pt x="1700" y="10906"/>
                      <a:pt x="2216" y="12421"/>
                      <a:pt x="2387" y="12797"/>
                    </a:cubicBezTo>
                    <a:cubicBezTo>
                      <a:pt x="2421" y="12870"/>
                      <a:pt x="2446" y="12972"/>
                      <a:pt x="2458" y="13066"/>
                    </a:cubicBezTo>
                    <a:cubicBezTo>
                      <a:pt x="2477" y="13108"/>
                      <a:pt x="2488" y="13133"/>
                      <a:pt x="2509" y="13182"/>
                    </a:cubicBezTo>
                    <a:cubicBezTo>
                      <a:pt x="2726" y="13694"/>
                      <a:pt x="2823" y="13963"/>
                      <a:pt x="2814" y="14099"/>
                    </a:cubicBezTo>
                    <a:cubicBezTo>
                      <a:pt x="2913" y="14228"/>
                      <a:pt x="3121" y="14586"/>
                      <a:pt x="3327" y="14982"/>
                    </a:cubicBezTo>
                    <a:cubicBezTo>
                      <a:pt x="3865" y="16016"/>
                      <a:pt x="4751" y="17432"/>
                      <a:pt x="5219" y="18010"/>
                    </a:cubicBezTo>
                    <a:cubicBezTo>
                      <a:pt x="6168" y="19179"/>
                      <a:pt x="7611" y="20391"/>
                      <a:pt x="8634" y="20879"/>
                    </a:cubicBezTo>
                    <a:cubicBezTo>
                      <a:pt x="9802" y="21434"/>
                      <a:pt x="11275" y="21600"/>
                      <a:pt x="12466" y="21332"/>
                    </a:cubicBezTo>
                    <a:cubicBezTo>
                      <a:pt x="12481" y="21326"/>
                      <a:pt x="12503" y="21321"/>
                      <a:pt x="12518" y="21315"/>
                    </a:cubicBezTo>
                    <a:cubicBezTo>
                      <a:pt x="12588" y="21266"/>
                      <a:pt x="12696" y="21228"/>
                      <a:pt x="12865" y="21181"/>
                    </a:cubicBezTo>
                    <a:cubicBezTo>
                      <a:pt x="13701" y="20946"/>
                      <a:pt x="14513" y="20437"/>
                      <a:pt x="15884" y="19290"/>
                    </a:cubicBezTo>
                    <a:cubicBezTo>
                      <a:pt x="17330" y="18081"/>
                      <a:pt x="18174" y="17013"/>
                      <a:pt x="19133" y="15179"/>
                    </a:cubicBezTo>
                    <a:cubicBezTo>
                      <a:pt x="20130" y="13275"/>
                      <a:pt x="20904" y="10984"/>
                      <a:pt x="21377" y="8546"/>
                    </a:cubicBezTo>
                    <a:cubicBezTo>
                      <a:pt x="21412" y="8362"/>
                      <a:pt x="21452" y="8204"/>
                      <a:pt x="21486" y="8095"/>
                    </a:cubicBezTo>
                    <a:cubicBezTo>
                      <a:pt x="21493" y="8069"/>
                      <a:pt x="21499" y="8052"/>
                      <a:pt x="21507" y="8032"/>
                    </a:cubicBezTo>
                    <a:cubicBezTo>
                      <a:pt x="21513" y="8015"/>
                      <a:pt x="21521" y="7994"/>
                      <a:pt x="21526" y="7983"/>
                    </a:cubicBezTo>
                    <a:cubicBezTo>
                      <a:pt x="21529" y="7977"/>
                      <a:pt x="21531" y="7976"/>
                      <a:pt x="21533" y="7972"/>
                    </a:cubicBezTo>
                    <a:cubicBezTo>
                      <a:pt x="21536" y="7966"/>
                      <a:pt x="21539" y="7958"/>
                      <a:pt x="21541" y="7955"/>
                    </a:cubicBezTo>
                    <a:cubicBezTo>
                      <a:pt x="21544" y="7952"/>
                      <a:pt x="21547" y="7953"/>
                      <a:pt x="21550" y="7952"/>
                    </a:cubicBezTo>
                    <a:cubicBezTo>
                      <a:pt x="21551" y="7952"/>
                      <a:pt x="21553" y="7949"/>
                      <a:pt x="21554" y="7950"/>
                    </a:cubicBezTo>
                    <a:cubicBezTo>
                      <a:pt x="21558" y="7952"/>
                      <a:pt x="21562" y="7884"/>
                      <a:pt x="21565" y="7779"/>
                    </a:cubicBezTo>
                    <a:cubicBezTo>
                      <a:pt x="21566" y="7735"/>
                      <a:pt x="21568" y="7686"/>
                      <a:pt x="21569" y="7623"/>
                    </a:cubicBezTo>
                    <a:cubicBezTo>
                      <a:pt x="21570" y="7586"/>
                      <a:pt x="21571" y="7515"/>
                      <a:pt x="21572" y="7472"/>
                    </a:cubicBezTo>
                    <a:cubicBezTo>
                      <a:pt x="21585" y="6674"/>
                      <a:pt x="21594" y="4853"/>
                      <a:pt x="21600" y="2039"/>
                    </a:cubicBezTo>
                    <a:cubicBezTo>
                      <a:pt x="21598" y="1168"/>
                      <a:pt x="21595" y="704"/>
                      <a:pt x="21593" y="0"/>
                    </a:cubicBezTo>
                    <a:lnTo>
                      <a:pt x="0" y="0"/>
                    </a:lnTo>
                    <a:close/>
                    <a:moveTo>
                      <a:pt x="18206" y="20005"/>
                    </a:moveTo>
                    <a:cubicBezTo>
                      <a:pt x="18191" y="20006"/>
                      <a:pt x="18181" y="20010"/>
                      <a:pt x="18172" y="20013"/>
                    </a:cubicBezTo>
                    <a:cubicBezTo>
                      <a:pt x="18175" y="20032"/>
                      <a:pt x="18183" y="20055"/>
                      <a:pt x="18195" y="20079"/>
                    </a:cubicBezTo>
                    <a:cubicBezTo>
                      <a:pt x="18203" y="20087"/>
                      <a:pt x="18210" y="20094"/>
                      <a:pt x="18221" y="20104"/>
                    </a:cubicBezTo>
                    <a:cubicBezTo>
                      <a:pt x="18362" y="20223"/>
                      <a:pt x="18364" y="20222"/>
                      <a:pt x="18327" y="20104"/>
                    </a:cubicBezTo>
                    <a:cubicBezTo>
                      <a:pt x="18320" y="20087"/>
                      <a:pt x="18312" y="20071"/>
                      <a:pt x="18304" y="20057"/>
                    </a:cubicBezTo>
                    <a:cubicBezTo>
                      <a:pt x="18278" y="20024"/>
                      <a:pt x="18241" y="20002"/>
                      <a:pt x="18206" y="20005"/>
                    </a:cubicBezTo>
                    <a:close/>
                  </a:path>
                </a:pathLst>
              </a:custGeom>
              <a:ln w="12700" cap="flat">
                <a:noFill/>
                <a:miter lim="400000"/>
              </a:ln>
              <a:effectLst/>
            </p:spPr>
          </p:pic>
          <p:sp>
            <p:nvSpPr>
              <p:cNvPr id="308" name="Rectangle"/>
              <p:cNvSpPr/>
              <p:nvPr/>
            </p:nvSpPr>
            <p:spPr>
              <a:xfrm>
                <a:off x="3971084" y="0"/>
                <a:ext cx="2858959" cy="620966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10" name="Co Maltose 37"/>
            <p:cNvSpPr txBox="1"/>
            <p:nvPr/>
          </p:nvSpPr>
          <p:spPr>
            <a:xfrm>
              <a:off x="892191" y="1514978"/>
              <a:ext cx="2917203" cy="640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Co Maltose 37</a:t>
              </a:r>
            </a:p>
          </p:txBody>
        </p:sp>
      </p:grpSp>
      <p:grpSp>
        <p:nvGrpSpPr>
          <p:cNvPr id="316" name="Group"/>
          <p:cNvGrpSpPr/>
          <p:nvPr/>
        </p:nvGrpSpPr>
        <p:grpSpPr>
          <a:xfrm>
            <a:off x="11798232" y="6778792"/>
            <a:ext cx="7829597" cy="7673189"/>
            <a:chOff x="7430" y="0"/>
            <a:chExt cx="7829596" cy="7673188"/>
          </a:xfrm>
        </p:grpSpPr>
        <p:grpSp>
          <p:nvGrpSpPr>
            <p:cNvPr id="314" name="Group"/>
            <p:cNvGrpSpPr/>
            <p:nvPr/>
          </p:nvGrpSpPr>
          <p:grpSpPr>
            <a:xfrm>
              <a:off x="7430" y="-1"/>
              <a:ext cx="7829598" cy="7673190"/>
              <a:chOff x="7430" y="0"/>
              <a:chExt cx="7829596" cy="7673188"/>
            </a:xfrm>
          </p:grpSpPr>
          <p:pic>
            <p:nvPicPr>
              <p:cNvPr id="312" name="EC4HB.jpeg" descr="EC4HB.jpeg"/>
              <p:cNvPicPr>
                <a:picLocks noChangeAspect="1"/>
              </p:cNvPicPr>
              <p:nvPr/>
            </p:nvPicPr>
            <p:blipFill>
              <a:blip r:embed="rId8"/>
              <a:srcRect l="3275" t="60312" r="3094" b="9437"/>
              <a:stretch>
                <a:fillRect/>
              </a:stretch>
            </p:blipFill>
            <p:spPr>
              <a:xfrm rot="2115835">
                <a:off x="221091" y="3217498"/>
                <a:ext cx="6553201" cy="2822973"/>
              </a:xfrm>
              <a:custGeom>
                <a:avLst/>
                <a:gdLst/>
                <a:ahLst/>
                <a:cxnLst>
                  <a:cxn ang="0">
                    <a:pos x="wd2" y="hd2"/>
                  </a:cxn>
                  <a:cxn ang="5400000">
                    <a:pos x="wd2" y="hd2"/>
                  </a:cxn>
                  <a:cxn ang="10800000">
                    <a:pos x="wd2" y="hd2"/>
                  </a:cxn>
                  <a:cxn ang="16200000">
                    <a:pos x="wd2" y="hd2"/>
                  </a:cxn>
                </a:cxnLst>
                <a:rect l="0" t="0" r="r" b="b"/>
                <a:pathLst>
                  <a:path w="21600" h="21438" extrusionOk="0">
                    <a:moveTo>
                      <a:pt x="0" y="0"/>
                    </a:moveTo>
                    <a:cubicBezTo>
                      <a:pt x="90" y="2725"/>
                      <a:pt x="400" y="5424"/>
                      <a:pt x="938" y="8029"/>
                    </a:cubicBezTo>
                    <a:cubicBezTo>
                      <a:pt x="1519" y="10845"/>
                      <a:pt x="2444" y="13558"/>
                      <a:pt x="3499" y="15549"/>
                    </a:cubicBezTo>
                    <a:cubicBezTo>
                      <a:pt x="3631" y="15796"/>
                      <a:pt x="3722" y="15987"/>
                      <a:pt x="3779" y="16130"/>
                    </a:cubicBezTo>
                    <a:cubicBezTo>
                      <a:pt x="3818" y="16200"/>
                      <a:pt x="3861" y="16279"/>
                      <a:pt x="3890" y="16329"/>
                    </a:cubicBezTo>
                    <a:cubicBezTo>
                      <a:pt x="5043" y="18280"/>
                      <a:pt x="6739" y="19963"/>
                      <a:pt x="8291" y="20696"/>
                    </a:cubicBezTo>
                    <a:cubicBezTo>
                      <a:pt x="10203" y="21600"/>
                      <a:pt x="12444" y="21209"/>
                      <a:pt x="14564" y="19599"/>
                    </a:cubicBezTo>
                    <a:cubicBezTo>
                      <a:pt x="15142" y="19160"/>
                      <a:pt x="15357" y="19105"/>
                      <a:pt x="15330" y="19403"/>
                    </a:cubicBezTo>
                    <a:cubicBezTo>
                      <a:pt x="15309" y="19632"/>
                      <a:pt x="16093" y="18681"/>
                      <a:pt x="16710" y="17728"/>
                    </a:cubicBezTo>
                    <a:cubicBezTo>
                      <a:pt x="16724" y="17706"/>
                      <a:pt x="16732" y="17694"/>
                      <a:pt x="16745" y="17673"/>
                    </a:cubicBezTo>
                    <a:cubicBezTo>
                      <a:pt x="16805" y="17550"/>
                      <a:pt x="16907" y="17376"/>
                      <a:pt x="17076" y="17101"/>
                    </a:cubicBezTo>
                    <a:cubicBezTo>
                      <a:pt x="17331" y="16687"/>
                      <a:pt x="17876" y="15551"/>
                      <a:pt x="18315" y="14521"/>
                    </a:cubicBezTo>
                    <a:cubicBezTo>
                      <a:pt x="18388" y="14351"/>
                      <a:pt x="18456" y="14181"/>
                      <a:pt x="18526" y="14011"/>
                    </a:cubicBezTo>
                    <a:cubicBezTo>
                      <a:pt x="18556" y="13924"/>
                      <a:pt x="18585" y="13851"/>
                      <a:pt x="18608" y="13813"/>
                    </a:cubicBezTo>
                    <a:cubicBezTo>
                      <a:pt x="19288" y="12138"/>
                      <a:pt x="19837" y="10492"/>
                      <a:pt x="20276" y="8800"/>
                    </a:cubicBezTo>
                    <a:cubicBezTo>
                      <a:pt x="20284" y="8752"/>
                      <a:pt x="20299" y="8695"/>
                      <a:pt x="20319" y="8632"/>
                    </a:cubicBezTo>
                    <a:cubicBezTo>
                      <a:pt x="20747" y="6952"/>
                      <a:pt x="21067" y="5225"/>
                      <a:pt x="21298" y="3379"/>
                    </a:cubicBezTo>
                    <a:cubicBezTo>
                      <a:pt x="21437" y="2265"/>
                      <a:pt x="21537" y="1136"/>
                      <a:pt x="21600" y="0"/>
                    </a:cubicBezTo>
                    <a:lnTo>
                      <a:pt x="0" y="0"/>
                    </a:lnTo>
                    <a:close/>
                    <a:moveTo>
                      <a:pt x="14633" y="20184"/>
                    </a:moveTo>
                    <a:cubicBezTo>
                      <a:pt x="14603" y="20184"/>
                      <a:pt x="14542" y="20240"/>
                      <a:pt x="14497" y="20307"/>
                    </a:cubicBezTo>
                    <a:cubicBezTo>
                      <a:pt x="14452" y="20375"/>
                      <a:pt x="14439" y="20431"/>
                      <a:pt x="14469" y="20431"/>
                    </a:cubicBezTo>
                    <a:cubicBezTo>
                      <a:pt x="14499" y="20431"/>
                      <a:pt x="14560" y="20375"/>
                      <a:pt x="14605" y="20307"/>
                    </a:cubicBezTo>
                    <a:cubicBezTo>
                      <a:pt x="14650" y="20240"/>
                      <a:pt x="14663" y="20184"/>
                      <a:pt x="14633" y="20184"/>
                    </a:cubicBezTo>
                    <a:close/>
                    <a:moveTo>
                      <a:pt x="14191" y="20585"/>
                    </a:moveTo>
                    <a:cubicBezTo>
                      <a:pt x="14161" y="20584"/>
                      <a:pt x="14075" y="20640"/>
                      <a:pt x="13950" y="20750"/>
                    </a:cubicBezTo>
                    <a:cubicBezTo>
                      <a:pt x="13845" y="20844"/>
                      <a:pt x="13795" y="20920"/>
                      <a:pt x="13840" y="20922"/>
                    </a:cubicBezTo>
                    <a:cubicBezTo>
                      <a:pt x="13885" y="20924"/>
                      <a:pt x="13996" y="20849"/>
                      <a:pt x="14086" y="20754"/>
                    </a:cubicBezTo>
                    <a:cubicBezTo>
                      <a:pt x="14192" y="20642"/>
                      <a:pt x="14220" y="20586"/>
                      <a:pt x="14191" y="20585"/>
                    </a:cubicBezTo>
                    <a:close/>
                    <a:moveTo>
                      <a:pt x="13759" y="20952"/>
                    </a:moveTo>
                    <a:lnTo>
                      <a:pt x="13539" y="21028"/>
                    </a:lnTo>
                    <a:cubicBezTo>
                      <a:pt x="13419" y="21069"/>
                      <a:pt x="13223" y="21176"/>
                      <a:pt x="13102" y="21269"/>
                    </a:cubicBezTo>
                    <a:lnTo>
                      <a:pt x="12884" y="21438"/>
                    </a:lnTo>
                    <a:lnTo>
                      <a:pt x="13079" y="21374"/>
                    </a:lnTo>
                    <a:cubicBezTo>
                      <a:pt x="13186" y="21340"/>
                      <a:pt x="13384" y="21233"/>
                      <a:pt x="13517" y="21133"/>
                    </a:cubicBezTo>
                    <a:lnTo>
                      <a:pt x="13759" y="20952"/>
                    </a:lnTo>
                    <a:close/>
                  </a:path>
                </a:pathLst>
              </a:custGeom>
              <a:ln w="12700" cap="flat">
                <a:noFill/>
                <a:miter lim="400000"/>
              </a:ln>
              <a:effectLst/>
            </p:spPr>
          </p:pic>
          <p:sp>
            <p:nvSpPr>
              <p:cNvPr id="313" name="Rectangle"/>
              <p:cNvSpPr/>
              <p:nvPr/>
            </p:nvSpPr>
            <p:spPr>
              <a:xfrm>
                <a:off x="4736218" y="0"/>
                <a:ext cx="3100810" cy="6517567"/>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15" name="EC 4HB"/>
            <p:cNvSpPr txBox="1"/>
            <p:nvPr/>
          </p:nvSpPr>
          <p:spPr>
            <a:xfrm>
              <a:off x="1983877" y="636431"/>
              <a:ext cx="1748539" cy="7492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EC 4HB</a:t>
              </a:r>
            </a:p>
          </p:txBody>
        </p:sp>
      </p:grpSp>
      <p:grpSp>
        <p:nvGrpSpPr>
          <p:cNvPr id="321" name="Group"/>
          <p:cNvGrpSpPr/>
          <p:nvPr/>
        </p:nvGrpSpPr>
        <p:grpSpPr>
          <a:xfrm>
            <a:off x="15535536" y="7210620"/>
            <a:ext cx="7775793" cy="7607957"/>
            <a:chOff x="121" y="0"/>
            <a:chExt cx="7775792" cy="7607955"/>
          </a:xfrm>
        </p:grpSpPr>
        <p:grpSp>
          <p:nvGrpSpPr>
            <p:cNvPr id="319" name="Group"/>
            <p:cNvGrpSpPr/>
            <p:nvPr/>
          </p:nvGrpSpPr>
          <p:grpSpPr>
            <a:xfrm>
              <a:off x="121" y="-1"/>
              <a:ext cx="7775793" cy="7607957"/>
              <a:chOff x="121" y="0"/>
              <a:chExt cx="7775791" cy="7607955"/>
            </a:xfrm>
          </p:grpSpPr>
          <p:pic>
            <p:nvPicPr>
              <p:cNvPr id="317" name="ECACE.jpeg" descr="ECACE.jpeg"/>
              <p:cNvPicPr>
                <a:picLocks noChangeAspect="1"/>
              </p:cNvPicPr>
              <p:nvPr/>
            </p:nvPicPr>
            <p:blipFill>
              <a:blip r:embed="rId9"/>
              <a:srcRect l="68" t="48160" r="1873" b="12734"/>
              <a:stretch>
                <a:fillRect/>
              </a:stretch>
            </p:blipFill>
            <p:spPr>
              <a:xfrm rot="2323530">
                <a:off x="369362" y="2461244"/>
                <a:ext cx="6547445" cy="3481394"/>
              </a:xfrm>
              <a:custGeom>
                <a:avLst/>
                <a:gdLst/>
                <a:ahLst/>
                <a:cxnLst>
                  <a:cxn ang="0">
                    <a:pos x="wd2" y="hd2"/>
                  </a:cxn>
                  <a:cxn ang="5400000">
                    <a:pos x="wd2" y="hd2"/>
                  </a:cxn>
                  <a:cxn ang="10800000">
                    <a:pos x="wd2" y="hd2"/>
                  </a:cxn>
                  <a:cxn ang="16200000">
                    <a:pos x="wd2" y="hd2"/>
                  </a:cxn>
                </a:cxnLst>
                <a:rect l="0" t="0" r="r" b="b"/>
                <a:pathLst>
                  <a:path w="21546" h="21600" extrusionOk="0">
                    <a:moveTo>
                      <a:pt x="22" y="0"/>
                    </a:moveTo>
                    <a:cubicBezTo>
                      <a:pt x="14" y="603"/>
                      <a:pt x="6" y="1146"/>
                      <a:pt x="0" y="2878"/>
                    </a:cubicBezTo>
                    <a:cubicBezTo>
                      <a:pt x="9" y="5389"/>
                      <a:pt x="22" y="6738"/>
                      <a:pt x="38" y="6791"/>
                    </a:cubicBezTo>
                    <a:cubicBezTo>
                      <a:pt x="67" y="6885"/>
                      <a:pt x="170" y="7441"/>
                      <a:pt x="270" y="8027"/>
                    </a:cubicBezTo>
                    <a:cubicBezTo>
                      <a:pt x="735" y="10758"/>
                      <a:pt x="1632" y="13383"/>
                      <a:pt x="2744" y="15271"/>
                    </a:cubicBezTo>
                    <a:cubicBezTo>
                      <a:pt x="2981" y="15674"/>
                      <a:pt x="3366" y="16331"/>
                      <a:pt x="3598" y="16729"/>
                    </a:cubicBezTo>
                    <a:cubicBezTo>
                      <a:pt x="3831" y="17127"/>
                      <a:pt x="4203" y="17703"/>
                      <a:pt x="4426" y="18007"/>
                    </a:cubicBezTo>
                    <a:cubicBezTo>
                      <a:pt x="4598" y="18242"/>
                      <a:pt x="4694" y="18374"/>
                      <a:pt x="4742" y="18465"/>
                    </a:cubicBezTo>
                    <a:cubicBezTo>
                      <a:pt x="5369" y="19224"/>
                      <a:pt x="6136" y="19947"/>
                      <a:pt x="6880" y="20467"/>
                    </a:cubicBezTo>
                    <a:cubicBezTo>
                      <a:pt x="7269" y="20739"/>
                      <a:pt x="8514" y="21339"/>
                      <a:pt x="8861" y="21422"/>
                    </a:cubicBezTo>
                    <a:cubicBezTo>
                      <a:pt x="8977" y="21450"/>
                      <a:pt x="9087" y="21493"/>
                      <a:pt x="9142" y="21528"/>
                    </a:cubicBezTo>
                    <a:cubicBezTo>
                      <a:pt x="9439" y="21587"/>
                      <a:pt x="9794" y="21598"/>
                      <a:pt x="10503" y="21600"/>
                    </a:cubicBezTo>
                    <a:cubicBezTo>
                      <a:pt x="10653" y="21600"/>
                      <a:pt x="10755" y="21598"/>
                      <a:pt x="10876" y="21597"/>
                    </a:cubicBezTo>
                    <a:cubicBezTo>
                      <a:pt x="11898" y="21562"/>
                      <a:pt x="12391" y="21426"/>
                      <a:pt x="13384" y="20957"/>
                    </a:cubicBezTo>
                    <a:cubicBezTo>
                      <a:pt x="13395" y="20952"/>
                      <a:pt x="13406" y="20945"/>
                      <a:pt x="13417" y="20940"/>
                    </a:cubicBezTo>
                    <a:cubicBezTo>
                      <a:pt x="13469" y="20882"/>
                      <a:pt x="13594" y="20813"/>
                      <a:pt x="13861" y="20674"/>
                    </a:cubicBezTo>
                    <a:cubicBezTo>
                      <a:pt x="14393" y="20396"/>
                      <a:pt x="15311" y="19690"/>
                      <a:pt x="15813" y="19174"/>
                    </a:cubicBezTo>
                    <a:cubicBezTo>
                      <a:pt x="16938" y="18018"/>
                      <a:pt x="17930" y="16549"/>
                      <a:pt x="18656" y="14959"/>
                    </a:cubicBezTo>
                    <a:cubicBezTo>
                      <a:pt x="19241" y="13678"/>
                      <a:pt x="19977" y="11562"/>
                      <a:pt x="19893" y="11403"/>
                    </a:cubicBezTo>
                    <a:cubicBezTo>
                      <a:pt x="19875" y="11369"/>
                      <a:pt x="19919" y="11196"/>
                      <a:pt x="19990" y="11019"/>
                    </a:cubicBezTo>
                    <a:cubicBezTo>
                      <a:pt x="20383" y="10038"/>
                      <a:pt x="20949" y="7690"/>
                      <a:pt x="21203" y="5979"/>
                    </a:cubicBezTo>
                    <a:cubicBezTo>
                      <a:pt x="21498" y="3993"/>
                      <a:pt x="21600" y="1972"/>
                      <a:pt x="21519" y="0"/>
                    </a:cubicBezTo>
                    <a:lnTo>
                      <a:pt x="22" y="0"/>
                    </a:lnTo>
                    <a:close/>
                  </a:path>
                </a:pathLst>
              </a:custGeom>
              <a:ln w="12700" cap="flat">
                <a:noFill/>
                <a:miter lim="400000"/>
              </a:ln>
              <a:effectLst/>
            </p:spPr>
          </p:pic>
          <p:sp>
            <p:nvSpPr>
              <p:cNvPr id="318" name="Rectangle"/>
              <p:cNvSpPr/>
              <p:nvPr/>
            </p:nvSpPr>
            <p:spPr>
              <a:xfrm>
                <a:off x="4783512" y="0"/>
                <a:ext cx="2992402" cy="635018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20" name="EC Acetate"/>
            <p:cNvSpPr txBox="1"/>
            <p:nvPr/>
          </p:nvSpPr>
          <p:spPr>
            <a:xfrm>
              <a:off x="1258178" y="56950"/>
              <a:ext cx="3667010" cy="10445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EC Acetate</a:t>
              </a:r>
            </a:p>
          </p:txBody>
        </p:sp>
      </p:grpSp>
      <p:grpSp>
        <p:nvGrpSpPr>
          <p:cNvPr id="325" name="Group"/>
          <p:cNvGrpSpPr/>
          <p:nvPr/>
        </p:nvGrpSpPr>
        <p:grpSpPr>
          <a:xfrm>
            <a:off x="11967387" y="-266620"/>
            <a:ext cx="7583316" cy="7382843"/>
            <a:chOff x="2881" y="0"/>
            <a:chExt cx="7583315" cy="7382841"/>
          </a:xfrm>
        </p:grpSpPr>
        <p:pic>
          <p:nvPicPr>
            <p:cNvPr id="322" name="IMG_1265.jpeg" descr="IMG_1265.jpeg"/>
            <p:cNvPicPr>
              <a:picLocks noChangeAspect="1"/>
            </p:cNvPicPr>
            <p:nvPr/>
          </p:nvPicPr>
          <p:blipFill>
            <a:blip r:embed="rId10"/>
            <a:srcRect l="60" t="49976" r="4371" b="15050"/>
            <a:stretch>
              <a:fillRect/>
            </a:stretch>
          </p:blipFill>
          <p:spPr>
            <a:xfrm rot="2483370">
              <a:off x="229858" y="2661474"/>
              <a:ext cx="6232129" cy="3040861"/>
            </a:xfrm>
            <a:custGeom>
              <a:avLst/>
              <a:gdLst/>
              <a:ahLst/>
              <a:cxnLst>
                <a:cxn ang="0">
                  <a:pos x="wd2" y="hd2"/>
                </a:cxn>
                <a:cxn ang="5400000">
                  <a:pos x="wd2" y="hd2"/>
                </a:cxn>
                <a:cxn ang="10800000">
                  <a:pos x="wd2" y="hd2"/>
                </a:cxn>
                <a:cxn ang="16200000">
                  <a:pos x="wd2" y="hd2"/>
                </a:cxn>
              </a:cxnLst>
              <a:rect l="0" t="0" r="r" b="b"/>
              <a:pathLst>
                <a:path w="21600" h="21596" extrusionOk="0">
                  <a:moveTo>
                    <a:pt x="6" y="0"/>
                  </a:moveTo>
                  <a:cubicBezTo>
                    <a:pt x="4" y="445"/>
                    <a:pt x="2" y="698"/>
                    <a:pt x="0" y="1226"/>
                  </a:cubicBezTo>
                  <a:cubicBezTo>
                    <a:pt x="5" y="3346"/>
                    <a:pt x="11" y="4865"/>
                    <a:pt x="18" y="4879"/>
                  </a:cubicBezTo>
                  <a:cubicBezTo>
                    <a:pt x="35" y="4915"/>
                    <a:pt x="133" y="5453"/>
                    <a:pt x="234" y="6077"/>
                  </a:cubicBezTo>
                  <a:cubicBezTo>
                    <a:pt x="423" y="7245"/>
                    <a:pt x="952" y="9566"/>
                    <a:pt x="1293" y="10727"/>
                  </a:cubicBezTo>
                  <a:cubicBezTo>
                    <a:pt x="1400" y="11090"/>
                    <a:pt x="1686" y="11832"/>
                    <a:pt x="1930" y="12376"/>
                  </a:cubicBezTo>
                  <a:cubicBezTo>
                    <a:pt x="2174" y="12920"/>
                    <a:pt x="2490" y="13674"/>
                    <a:pt x="2633" y="14050"/>
                  </a:cubicBezTo>
                  <a:cubicBezTo>
                    <a:pt x="2853" y="14632"/>
                    <a:pt x="2883" y="14759"/>
                    <a:pt x="2824" y="14904"/>
                  </a:cubicBezTo>
                  <a:cubicBezTo>
                    <a:pt x="2734" y="15128"/>
                    <a:pt x="2836" y="15386"/>
                    <a:pt x="2944" y="15206"/>
                  </a:cubicBezTo>
                  <a:cubicBezTo>
                    <a:pt x="2995" y="15119"/>
                    <a:pt x="3069" y="15193"/>
                    <a:pt x="3237" y="15499"/>
                  </a:cubicBezTo>
                  <a:cubicBezTo>
                    <a:pt x="3360" y="15725"/>
                    <a:pt x="3470" y="15977"/>
                    <a:pt x="3479" y="16057"/>
                  </a:cubicBezTo>
                  <a:cubicBezTo>
                    <a:pt x="3500" y="16249"/>
                    <a:pt x="3693" y="16661"/>
                    <a:pt x="3763" y="16663"/>
                  </a:cubicBezTo>
                  <a:cubicBezTo>
                    <a:pt x="3794" y="16664"/>
                    <a:pt x="4025" y="16998"/>
                    <a:pt x="4279" y="17404"/>
                  </a:cubicBezTo>
                  <a:cubicBezTo>
                    <a:pt x="4533" y="17811"/>
                    <a:pt x="4754" y="18143"/>
                    <a:pt x="4769" y="18143"/>
                  </a:cubicBezTo>
                  <a:cubicBezTo>
                    <a:pt x="4784" y="18143"/>
                    <a:pt x="4961" y="18352"/>
                    <a:pt x="5162" y="18605"/>
                  </a:cubicBezTo>
                  <a:cubicBezTo>
                    <a:pt x="5888" y="19516"/>
                    <a:pt x="7058" y="20485"/>
                    <a:pt x="8047" y="20992"/>
                  </a:cubicBezTo>
                  <a:cubicBezTo>
                    <a:pt x="8965" y="21464"/>
                    <a:pt x="9511" y="21593"/>
                    <a:pt x="10590" y="21596"/>
                  </a:cubicBezTo>
                  <a:cubicBezTo>
                    <a:pt x="12357" y="21600"/>
                    <a:pt x="13729" y="21007"/>
                    <a:pt x="15345" y="19527"/>
                  </a:cubicBezTo>
                  <a:cubicBezTo>
                    <a:pt x="15395" y="19474"/>
                    <a:pt x="15445" y="19420"/>
                    <a:pt x="15498" y="19366"/>
                  </a:cubicBezTo>
                  <a:cubicBezTo>
                    <a:pt x="15616" y="19248"/>
                    <a:pt x="15750" y="19108"/>
                    <a:pt x="15881" y="18966"/>
                  </a:cubicBezTo>
                  <a:cubicBezTo>
                    <a:pt x="15886" y="18959"/>
                    <a:pt x="15893" y="18953"/>
                    <a:pt x="15898" y="18946"/>
                  </a:cubicBezTo>
                  <a:lnTo>
                    <a:pt x="16410" y="18298"/>
                  </a:lnTo>
                  <a:cubicBezTo>
                    <a:pt x="16692" y="17942"/>
                    <a:pt x="17179" y="17227"/>
                    <a:pt x="17493" y="16711"/>
                  </a:cubicBezTo>
                  <a:cubicBezTo>
                    <a:pt x="17953" y="15953"/>
                    <a:pt x="18060" y="15723"/>
                    <a:pt x="18048" y="15516"/>
                  </a:cubicBezTo>
                  <a:cubicBezTo>
                    <a:pt x="18041" y="15375"/>
                    <a:pt x="18086" y="15090"/>
                    <a:pt x="18149" y="14882"/>
                  </a:cubicBezTo>
                  <a:cubicBezTo>
                    <a:pt x="18212" y="14674"/>
                    <a:pt x="18320" y="14262"/>
                    <a:pt x="18390" y="13966"/>
                  </a:cubicBezTo>
                  <a:cubicBezTo>
                    <a:pt x="18464" y="13649"/>
                    <a:pt x="18544" y="13444"/>
                    <a:pt x="18583" y="13473"/>
                  </a:cubicBezTo>
                  <a:cubicBezTo>
                    <a:pt x="18694" y="13553"/>
                    <a:pt x="18934" y="13035"/>
                    <a:pt x="18977" y="12621"/>
                  </a:cubicBezTo>
                  <a:cubicBezTo>
                    <a:pt x="18982" y="12576"/>
                    <a:pt x="18992" y="12503"/>
                    <a:pt x="18999" y="12458"/>
                  </a:cubicBezTo>
                  <a:cubicBezTo>
                    <a:pt x="19006" y="12413"/>
                    <a:pt x="19010" y="12347"/>
                    <a:pt x="19008" y="12311"/>
                  </a:cubicBezTo>
                  <a:cubicBezTo>
                    <a:pt x="19001" y="12172"/>
                    <a:pt x="19894" y="10340"/>
                    <a:pt x="20102" y="10040"/>
                  </a:cubicBezTo>
                  <a:cubicBezTo>
                    <a:pt x="20162" y="9819"/>
                    <a:pt x="20222" y="9598"/>
                    <a:pt x="20260" y="9465"/>
                  </a:cubicBezTo>
                  <a:cubicBezTo>
                    <a:pt x="21123" y="6466"/>
                    <a:pt x="21573" y="3220"/>
                    <a:pt x="21600" y="0"/>
                  </a:cubicBezTo>
                  <a:lnTo>
                    <a:pt x="6" y="0"/>
                  </a:lnTo>
                  <a:close/>
                </a:path>
              </a:pathLst>
            </a:custGeom>
            <a:ln w="12700" cap="flat">
              <a:noFill/>
              <a:miter lim="400000"/>
            </a:ln>
            <a:effectLst/>
          </p:spPr>
        </p:pic>
        <p:sp>
          <p:nvSpPr>
            <p:cNvPr id="323" name="PF 4HB"/>
            <p:cNvSpPr txBox="1"/>
            <p:nvPr/>
          </p:nvSpPr>
          <p:spPr>
            <a:xfrm>
              <a:off x="1543992" y="437774"/>
              <a:ext cx="1748539" cy="7492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PF 4HB</a:t>
              </a:r>
            </a:p>
          </p:txBody>
        </p:sp>
        <p:sp>
          <p:nvSpPr>
            <p:cNvPr id="324" name="Rectangle"/>
            <p:cNvSpPr/>
            <p:nvPr/>
          </p:nvSpPr>
          <p:spPr>
            <a:xfrm>
              <a:off x="4601875" y="0"/>
              <a:ext cx="2984322" cy="6214482"/>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330" name="Group"/>
          <p:cNvGrpSpPr/>
          <p:nvPr/>
        </p:nvGrpSpPr>
        <p:grpSpPr>
          <a:xfrm>
            <a:off x="15850960" y="94942"/>
            <a:ext cx="7144880" cy="6848738"/>
            <a:chOff x="55" y="0"/>
            <a:chExt cx="7144879" cy="6848736"/>
          </a:xfrm>
        </p:grpSpPr>
        <p:sp>
          <p:nvSpPr>
            <p:cNvPr id="326" name="PF Acetate"/>
            <p:cNvSpPr txBox="1"/>
            <p:nvPr/>
          </p:nvSpPr>
          <p:spPr>
            <a:xfrm>
              <a:off x="1497277" y="156013"/>
              <a:ext cx="2536454" cy="5896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PF Acetate</a:t>
              </a:r>
            </a:p>
          </p:txBody>
        </p:sp>
        <p:grpSp>
          <p:nvGrpSpPr>
            <p:cNvPr id="329" name="Group"/>
            <p:cNvGrpSpPr/>
            <p:nvPr/>
          </p:nvGrpSpPr>
          <p:grpSpPr>
            <a:xfrm>
              <a:off x="55" y="0"/>
              <a:ext cx="7144881" cy="6848738"/>
              <a:chOff x="55" y="0"/>
              <a:chExt cx="7144879" cy="6848737"/>
            </a:xfrm>
          </p:grpSpPr>
          <p:pic>
            <p:nvPicPr>
              <p:cNvPr id="327" name="PFACE.jpeg" descr="PFACE.jpeg"/>
              <p:cNvPicPr>
                <a:picLocks noChangeAspect="1"/>
              </p:cNvPicPr>
              <p:nvPr/>
            </p:nvPicPr>
            <p:blipFill>
              <a:blip r:embed="rId11"/>
              <a:srcRect l="696" t="51881" b="10513"/>
              <a:stretch>
                <a:fillRect/>
              </a:stretch>
            </p:blipFill>
            <p:spPr>
              <a:xfrm rot="2160383">
                <a:off x="309284" y="2460128"/>
                <a:ext cx="5846616" cy="2952063"/>
              </a:xfrm>
              <a:custGeom>
                <a:avLst/>
                <a:gdLst/>
                <a:ahLst/>
                <a:cxnLst>
                  <a:cxn ang="0">
                    <a:pos x="wd2" y="hd2"/>
                  </a:cxn>
                  <a:cxn ang="5400000">
                    <a:pos x="wd2" y="hd2"/>
                  </a:cxn>
                  <a:cxn ang="10800000">
                    <a:pos x="wd2" y="hd2"/>
                  </a:cxn>
                  <a:cxn ang="16200000">
                    <a:pos x="wd2" y="hd2"/>
                  </a:cxn>
                </a:cxnLst>
                <a:rect l="0" t="0" r="r" b="b"/>
                <a:pathLst>
                  <a:path w="21600" h="21343" extrusionOk="0">
                    <a:moveTo>
                      <a:pt x="9" y="0"/>
                    </a:moveTo>
                    <a:cubicBezTo>
                      <a:pt x="5" y="217"/>
                      <a:pt x="0" y="432"/>
                      <a:pt x="0" y="651"/>
                    </a:cubicBezTo>
                    <a:cubicBezTo>
                      <a:pt x="0" y="2744"/>
                      <a:pt x="142" y="4420"/>
                      <a:pt x="475" y="6275"/>
                    </a:cubicBezTo>
                    <a:cubicBezTo>
                      <a:pt x="1015" y="9288"/>
                      <a:pt x="1797" y="11645"/>
                      <a:pt x="3060" y="14071"/>
                    </a:cubicBezTo>
                    <a:cubicBezTo>
                      <a:pt x="3332" y="14594"/>
                      <a:pt x="3544" y="15056"/>
                      <a:pt x="3531" y="15098"/>
                    </a:cubicBezTo>
                    <a:cubicBezTo>
                      <a:pt x="3504" y="15184"/>
                      <a:pt x="3735" y="15654"/>
                      <a:pt x="4097" y="16252"/>
                    </a:cubicBezTo>
                    <a:cubicBezTo>
                      <a:pt x="4231" y="16474"/>
                      <a:pt x="4385" y="16734"/>
                      <a:pt x="4440" y="16831"/>
                    </a:cubicBezTo>
                    <a:cubicBezTo>
                      <a:pt x="4494" y="16928"/>
                      <a:pt x="4558" y="17009"/>
                      <a:pt x="4582" y="17009"/>
                    </a:cubicBezTo>
                    <a:cubicBezTo>
                      <a:pt x="4606" y="17009"/>
                      <a:pt x="4665" y="17093"/>
                      <a:pt x="4712" y="17196"/>
                    </a:cubicBezTo>
                    <a:cubicBezTo>
                      <a:pt x="4732" y="17239"/>
                      <a:pt x="4746" y="17272"/>
                      <a:pt x="4755" y="17302"/>
                    </a:cubicBezTo>
                    <a:cubicBezTo>
                      <a:pt x="4997" y="17635"/>
                      <a:pt x="5244" y="17948"/>
                      <a:pt x="5497" y="18240"/>
                    </a:cubicBezTo>
                    <a:cubicBezTo>
                      <a:pt x="5822" y="18603"/>
                      <a:pt x="6175" y="18961"/>
                      <a:pt x="6516" y="19279"/>
                    </a:cubicBezTo>
                    <a:cubicBezTo>
                      <a:pt x="7682" y="20322"/>
                      <a:pt x="8954" y="20981"/>
                      <a:pt x="10337" y="21256"/>
                    </a:cubicBezTo>
                    <a:cubicBezTo>
                      <a:pt x="12067" y="21600"/>
                      <a:pt x="14128" y="20906"/>
                      <a:pt x="15791" y="19434"/>
                    </a:cubicBezTo>
                    <a:cubicBezTo>
                      <a:pt x="15863" y="19353"/>
                      <a:pt x="15951" y="19258"/>
                      <a:pt x="16078" y="19130"/>
                    </a:cubicBezTo>
                    <a:cubicBezTo>
                      <a:pt x="16728" y="18476"/>
                      <a:pt x="17855" y="17016"/>
                      <a:pt x="18289" y="16263"/>
                    </a:cubicBezTo>
                    <a:cubicBezTo>
                      <a:pt x="18647" y="15644"/>
                      <a:pt x="19236" y="14442"/>
                      <a:pt x="19404" y="13991"/>
                    </a:cubicBezTo>
                    <a:cubicBezTo>
                      <a:pt x="19463" y="13831"/>
                      <a:pt x="19705" y="13274"/>
                      <a:pt x="19942" y="12754"/>
                    </a:cubicBezTo>
                    <a:cubicBezTo>
                      <a:pt x="20431" y="11677"/>
                      <a:pt x="21009" y="10012"/>
                      <a:pt x="21360" y="8671"/>
                    </a:cubicBezTo>
                    <a:lnTo>
                      <a:pt x="21600" y="7759"/>
                    </a:lnTo>
                    <a:lnTo>
                      <a:pt x="21600" y="0"/>
                    </a:lnTo>
                    <a:lnTo>
                      <a:pt x="9" y="0"/>
                    </a:lnTo>
                    <a:close/>
                  </a:path>
                </a:pathLst>
              </a:custGeom>
              <a:ln w="12700" cap="flat">
                <a:noFill/>
                <a:miter lim="400000"/>
              </a:ln>
              <a:effectLst/>
            </p:spPr>
          </p:pic>
          <p:sp>
            <p:nvSpPr>
              <p:cNvPr id="328" name="Rectangle"/>
              <p:cNvSpPr/>
              <p:nvPr/>
            </p:nvSpPr>
            <p:spPr>
              <a:xfrm>
                <a:off x="4505149" y="0"/>
                <a:ext cx="2639787" cy="602506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grpSp>
        <p:nvGrpSpPr>
          <p:cNvPr id="335" name="Group"/>
          <p:cNvGrpSpPr/>
          <p:nvPr/>
        </p:nvGrpSpPr>
        <p:grpSpPr>
          <a:xfrm>
            <a:off x="20001280" y="-28498"/>
            <a:ext cx="6940509" cy="6889004"/>
            <a:chOff x="3" y="0"/>
            <a:chExt cx="6940508" cy="6889003"/>
          </a:xfrm>
        </p:grpSpPr>
        <p:grpSp>
          <p:nvGrpSpPr>
            <p:cNvPr id="333" name="Group"/>
            <p:cNvGrpSpPr/>
            <p:nvPr/>
          </p:nvGrpSpPr>
          <p:grpSpPr>
            <a:xfrm>
              <a:off x="3" y="-1"/>
              <a:ext cx="6940509" cy="6889005"/>
              <a:chOff x="3" y="0"/>
              <a:chExt cx="6940508" cy="6889003"/>
            </a:xfrm>
          </p:grpSpPr>
          <p:pic>
            <p:nvPicPr>
              <p:cNvPr id="331" name="PFM.jpeg" descr="PFM.jpeg"/>
              <p:cNvPicPr>
                <a:picLocks noChangeAspect="1"/>
              </p:cNvPicPr>
              <p:nvPr/>
            </p:nvPicPr>
            <p:blipFill>
              <a:blip r:embed="rId12"/>
              <a:srcRect l="6802" t="53819" r="1324" b="15760"/>
              <a:stretch>
                <a:fillRect/>
              </a:stretch>
            </p:blipFill>
            <p:spPr>
              <a:xfrm rot="2533414">
                <a:off x="111761" y="2562714"/>
                <a:ext cx="6006974" cy="2651920"/>
              </a:xfrm>
              <a:custGeom>
                <a:avLst/>
                <a:gdLst/>
                <a:ahLst/>
                <a:cxnLst>
                  <a:cxn ang="0">
                    <a:pos x="wd2" y="hd2"/>
                  </a:cxn>
                  <a:cxn ang="5400000">
                    <a:pos x="wd2" y="hd2"/>
                  </a:cxn>
                  <a:cxn ang="10800000">
                    <a:pos x="wd2" y="hd2"/>
                  </a:cxn>
                  <a:cxn ang="16200000">
                    <a:pos x="wd2" y="hd2"/>
                  </a:cxn>
                </a:cxnLst>
                <a:rect l="0" t="0" r="r" b="b"/>
                <a:pathLst>
                  <a:path w="21569" h="21600" extrusionOk="0">
                    <a:moveTo>
                      <a:pt x="0" y="0"/>
                    </a:moveTo>
                    <a:lnTo>
                      <a:pt x="0" y="7787"/>
                    </a:lnTo>
                    <a:cubicBezTo>
                      <a:pt x="177" y="8946"/>
                      <a:pt x="406" y="10141"/>
                      <a:pt x="660" y="11198"/>
                    </a:cubicBezTo>
                    <a:cubicBezTo>
                      <a:pt x="683" y="11291"/>
                      <a:pt x="705" y="11386"/>
                      <a:pt x="728" y="11479"/>
                    </a:cubicBezTo>
                    <a:cubicBezTo>
                      <a:pt x="757" y="11595"/>
                      <a:pt x="786" y="11710"/>
                      <a:pt x="815" y="11821"/>
                    </a:cubicBezTo>
                    <a:cubicBezTo>
                      <a:pt x="1460" y="14267"/>
                      <a:pt x="3466" y="19274"/>
                      <a:pt x="4302" y="20530"/>
                    </a:cubicBezTo>
                    <a:cubicBezTo>
                      <a:pt x="4515" y="20849"/>
                      <a:pt x="4811" y="21225"/>
                      <a:pt x="5122" y="21600"/>
                    </a:cubicBezTo>
                    <a:lnTo>
                      <a:pt x="15728" y="21600"/>
                    </a:lnTo>
                    <a:cubicBezTo>
                      <a:pt x="17982" y="18956"/>
                      <a:pt x="19230" y="15764"/>
                      <a:pt x="20422" y="9578"/>
                    </a:cubicBezTo>
                    <a:cubicBezTo>
                      <a:pt x="21247" y="5303"/>
                      <a:pt x="21436" y="3519"/>
                      <a:pt x="21434" y="39"/>
                    </a:cubicBezTo>
                    <a:cubicBezTo>
                      <a:pt x="21434" y="26"/>
                      <a:pt x="21433" y="13"/>
                      <a:pt x="21433" y="0"/>
                    </a:cubicBezTo>
                    <a:lnTo>
                      <a:pt x="0" y="0"/>
                    </a:lnTo>
                    <a:close/>
                    <a:moveTo>
                      <a:pt x="21548" y="10503"/>
                    </a:moveTo>
                    <a:cubicBezTo>
                      <a:pt x="21384" y="10510"/>
                      <a:pt x="21196" y="10895"/>
                      <a:pt x="21115" y="11392"/>
                    </a:cubicBezTo>
                    <a:cubicBezTo>
                      <a:pt x="20998" y="12110"/>
                      <a:pt x="21215" y="11976"/>
                      <a:pt x="21443" y="11188"/>
                    </a:cubicBezTo>
                    <a:cubicBezTo>
                      <a:pt x="21552" y="10809"/>
                      <a:pt x="21600" y="10500"/>
                      <a:pt x="21548" y="10503"/>
                    </a:cubicBezTo>
                    <a:close/>
                  </a:path>
                </a:pathLst>
              </a:custGeom>
              <a:ln w="12700" cap="flat">
                <a:noFill/>
                <a:miter lim="400000"/>
              </a:ln>
              <a:effectLst/>
            </p:spPr>
          </p:pic>
          <p:sp>
            <p:nvSpPr>
              <p:cNvPr id="332" name="Rectangle"/>
              <p:cNvSpPr/>
              <p:nvPr/>
            </p:nvSpPr>
            <p:spPr>
              <a:xfrm>
                <a:off x="4306653" y="0"/>
                <a:ext cx="2633859" cy="6377350"/>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334" name="PF Maltose"/>
            <p:cNvSpPr txBox="1"/>
            <p:nvPr/>
          </p:nvSpPr>
          <p:spPr>
            <a:xfrm>
              <a:off x="1362667" y="254077"/>
              <a:ext cx="2297800" cy="6404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PF Maltose</a:t>
              </a:r>
            </a:p>
          </p:txBody>
        </p:sp>
      </p:grpSp>
      <p:grpSp>
        <p:nvGrpSpPr>
          <p:cNvPr id="340" name="Group"/>
          <p:cNvGrpSpPr/>
          <p:nvPr/>
        </p:nvGrpSpPr>
        <p:grpSpPr>
          <a:xfrm>
            <a:off x="19768916" y="7175700"/>
            <a:ext cx="7376056" cy="7341100"/>
            <a:chOff x="201670" y="0"/>
            <a:chExt cx="7376055" cy="7341099"/>
          </a:xfrm>
        </p:grpSpPr>
        <p:sp>
          <p:nvSpPr>
            <p:cNvPr id="336" name="EC Maltose"/>
            <p:cNvSpPr txBox="1"/>
            <p:nvPr/>
          </p:nvSpPr>
          <p:spPr>
            <a:xfrm>
              <a:off x="1175598" y="109960"/>
              <a:ext cx="3540001" cy="1008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EC Maltose</a:t>
              </a:r>
            </a:p>
          </p:txBody>
        </p:sp>
        <p:grpSp>
          <p:nvGrpSpPr>
            <p:cNvPr id="339" name="Group"/>
            <p:cNvGrpSpPr/>
            <p:nvPr/>
          </p:nvGrpSpPr>
          <p:grpSpPr>
            <a:xfrm>
              <a:off x="201670" y="-1"/>
              <a:ext cx="7376056" cy="7341101"/>
              <a:chOff x="201670" y="0"/>
              <a:chExt cx="7376055" cy="7341098"/>
            </a:xfrm>
          </p:grpSpPr>
          <p:pic>
            <p:nvPicPr>
              <p:cNvPr id="337" name="ECM.jpeg" descr="ECM.jpeg"/>
              <p:cNvPicPr>
                <a:picLocks noChangeAspect="1"/>
              </p:cNvPicPr>
              <p:nvPr/>
            </p:nvPicPr>
            <p:blipFill>
              <a:blip r:embed="rId13"/>
              <a:srcRect t="49734" r="16" b="7151"/>
              <a:stretch>
                <a:fillRect/>
              </a:stretch>
            </p:blipFill>
            <p:spPr>
              <a:xfrm rot="2366312">
                <a:off x="609003" y="2441851"/>
                <a:ext cx="5923360" cy="3405552"/>
              </a:xfrm>
              <a:custGeom>
                <a:avLst/>
                <a:gdLst/>
                <a:ahLst/>
                <a:cxnLst>
                  <a:cxn ang="0">
                    <a:pos x="wd2" y="hd2"/>
                  </a:cxn>
                  <a:cxn ang="5400000">
                    <a:pos x="wd2" y="hd2"/>
                  </a:cxn>
                  <a:cxn ang="10800000">
                    <a:pos x="wd2" y="hd2"/>
                  </a:cxn>
                  <a:cxn ang="16200000">
                    <a:pos x="wd2" y="hd2"/>
                  </a:cxn>
                </a:cxnLst>
                <a:rect l="0" t="0" r="r" b="b"/>
                <a:pathLst>
                  <a:path w="21600" h="21301" extrusionOk="0">
                    <a:moveTo>
                      <a:pt x="0" y="0"/>
                    </a:moveTo>
                    <a:lnTo>
                      <a:pt x="0" y="132"/>
                    </a:lnTo>
                    <a:lnTo>
                      <a:pt x="0" y="9721"/>
                    </a:lnTo>
                    <a:lnTo>
                      <a:pt x="0" y="11228"/>
                    </a:lnTo>
                    <a:lnTo>
                      <a:pt x="116" y="11384"/>
                    </a:lnTo>
                    <a:cubicBezTo>
                      <a:pt x="179" y="11471"/>
                      <a:pt x="275" y="11694"/>
                      <a:pt x="330" y="11881"/>
                    </a:cubicBezTo>
                    <a:cubicBezTo>
                      <a:pt x="385" y="12067"/>
                      <a:pt x="509" y="12407"/>
                      <a:pt x="603" y="12635"/>
                    </a:cubicBezTo>
                    <a:cubicBezTo>
                      <a:pt x="668" y="12790"/>
                      <a:pt x="709" y="12935"/>
                      <a:pt x="728" y="13042"/>
                    </a:cubicBezTo>
                    <a:cubicBezTo>
                      <a:pt x="850" y="13303"/>
                      <a:pt x="1008" y="13650"/>
                      <a:pt x="1219" y="14110"/>
                    </a:cubicBezTo>
                    <a:cubicBezTo>
                      <a:pt x="1791" y="15363"/>
                      <a:pt x="2305" y="16220"/>
                      <a:pt x="3059" y="17186"/>
                    </a:cubicBezTo>
                    <a:cubicBezTo>
                      <a:pt x="3552" y="17816"/>
                      <a:pt x="4367" y="18693"/>
                      <a:pt x="4842" y="19104"/>
                    </a:cubicBezTo>
                    <a:cubicBezTo>
                      <a:pt x="5134" y="19357"/>
                      <a:pt x="6158" y="20069"/>
                      <a:pt x="6527" y="20276"/>
                    </a:cubicBezTo>
                    <a:cubicBezTo>
                      <a:pt x="8534" y="21400"/>
                      <a:pt x="10701" y="21600"/>
                      <a:pt x="12999" y="20874"/>
                    </a:cubicBezTo>
                    <a:cubicBezTo>
                      <a:pt x="13799" y="20622"/>
                      <a:pt x="13987" y="20537"/>
                      <a:pt x="14718" y="20117"/>
                    </a:cubicBezTo>
                    <a:cubicBezTo>
                      <a:pt x="14841" y="20047"/>
                      <a:pt x="14957" y="19986"/>
                      <a:pt x="15066" y="19929"/>
                    </a:cubicBezTo>
                    <a:cubicBezTo>
                      <a:pt x="15071" y="19909"/>
                      <a:pt x="15082" y="19889"/>
                      <a:pt x="15100" y="19869"/>
                    </a:cubicBezTo>
                    <a:cubicBezTo>
                      <a:pt x="15129" y="19839"/>
                      <a:pt x="15353" y="19695"/>
                      <a:pt x="15598" y="19549"/>
                    </a:cubicBezTo>
                    <a:lnTo>
                      <a:pt x="15659" y="19514"/>
                    </a:lnTo>
                    <a:cubicBezTo>
                      <a:pt x="15708" y="19425"/>
                      <a:pt x="15862" y="19260"/>
                      <a:pt x="16074" y="19077"/>
                    </a:cubicBezTo>
                    <a:cubicBezTo>
                      <a:pt x="16625" y="18603"/>
                      <a:pt x="17110" y="18077"/>
                      <a:pt x="17639" y="17384"/>
                    </a:cubicBezTo>
                    <a:cubicBezTo>
                      <a:pt x="17851" y="17106"/>
                      <a:pt x="18121" y="16758"/>
                      <a:pt x="18240" y="16612"/>
                    </a:cubicBezTo>
                    <a:cubicBezTo>
                      <a:pt x="18758" y="15972"/>
                      <a:pt x="19699" y="14213"/>
                      <a:pt x="20319" y="12720"/>
                    </a:cubicBezTo>
                    <a:cubicBezTo>
                      <a:pt x="20534" y="12202"/>
                      <a:pt x="20626" y="11989"/>
                      <a:pt x="20694" y="11918"/>
                    </a:cubicBezTo>
                    <a:cubicBezTo>
                      <a:pt x="20763" y="11769"/>
                      <a:pt x="20820" y="11674"/>
                      <a:pt x="20837" y="11692"/>
                    </a:cubicBezTo>
                    <a:cubicBezTo>
                      <a:pt x="20865" y="11721"/>
                      <a:pt x="20887" y="11662"/>
                      <a:pt x="20887" y="11558"/>
                    </a:cubicBezTo>
                    <a:cubicBezTo>
                      <a:pt x="20887" y="11454"/>
                      <a:pt x="21048" y="10815"/>
                      <a:pt x="21245" y="10141"/>
                    </a:cubicBezTo>
                    <a:lnTo>
                      <a:pt x="21593" y="8954"/>
                    </a:lnTo>
                    <a:cubicBezTo>
                      <a:pt x="21596" y="7717"/>
                      <a:pt x="21598" y="6253"/>
                      <a:pt x="21600" y="4481"/>
                    </a:cubicBezTo>
                    <a:cubicBezTo>
                      <a:pt x="21597" y="2661"/>
                      <a:pt x="21593" y="1333"/>
                      <a:pt x="21588" y="0"/>
                    </a:cubicBezTo>
                    <a:lnTo>
                      <a:pt x="0" y="0"/>
                    </a:lnTo>
                    <a:close/>
                  </a:path>
                </a:pathLst>
              </a:custGeom>
              <a:ln w="12700" cap="flat">
                <a:noFill/>
                <a:miter lim="400000"/>
              </a:ln>
              <a:effectLst/>
            </p:spPr>
          </p:pic>
          <p:sp>
            <p:nvSpPr>
              <p:cNvPr id="338" name="Rectangle"/>
              <p:cNvSpPr/>
              <p:nvPr/>
            </p:nvSpPr>
            <p:spPr>
              <a:xfrm>
                <a:off x="4642128" y="0"/>
                <a:ext cx="2935598" cy="6281664"/>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sp>
        <p:nvSpPr>
          <p:cNvPr id="341" name="Co = Coculture"/>
          <p:cNvSpPr txBox="1"/>
          <p:nvPr/>
        </p:nvSpPr>
        <p:spPr>
          <a:xfrm>
            <a:off x="4725288" y="6627317"/>
            <a:ext cx="2182674"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Co = Coculture</a:t>
            </a:r>
          </a:p>
        </p:txBody>
      </p:sp>
      <p:sp>
        <p:nvSpPr>
          <p:cNvPr id="342" name="Line"/>
          <p:cNvSpPr/>
          <p:nvPr/>
        </p:nvSpPr>
        <p:spPr>
          <a:xfrm flipV="1">
            <a:off x="12384934" y="240109"/>
            <a:ext cx="1" cy="13235782"/>
          </a:xfrm>
          <a:prstGeom prst="line">
            <a:avLst/>
          </a:prstGeom>
          <a:ln w="50800">
            <a:solidFill>
              <a:srgbClr val="000000"/>
            </a:solidFill>
            <a:miter lim="400000"/>
          </a:ln>
        </p:spPr>
        <p:txBody>
          <a:bodyPr lIns="50800" tIns="50800" rIns="50800" bIns="50800" anchor="ctr"/>
          <a:lstStyle/>
          <a:p>
            <a:endParaRPr/>
          </a:p>
        </p:txBody>
      </p:sp>
      <p:sp>
        <p:nvSpPr>
          <p:cNvPr id="343" name="Monocultures"/>
          <p:cNvSpPr txBox="1"/>
          <p:nvPr/>
        </p:nvSpPr>
        <p:spPr>
          <a:xfrm>
            <a:off x="17464373" y="6627317"/>
            <a:ext cx="197754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Monocultures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ounded Rectangle 86"/>
          <p:cNvSpPr/>
          <p:nvPr/>
        </p:nvSpPr>
        <p:spPr>
          <a:xfrm rot="19363945">
            <a:off x="7129788" y="3436895"/>
            <a:ext cx="1257274" cy="443261"/>
          </a:xfrm>
          <a:prstGeom prst="roundRect">
            <a:avLst>
              <a:gd name="adj" fmla="val 43085"/>
            </a:avLst>
          </a:prstGeom>
          <a:solidFill>
            <a:srgbClr val="FF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52" name="Rounded Rectangle 87"/>
          <p:cNvSpPr/>
          <p:nvPr/>
        </p:nvSpPr>
        <p:spPr>
          <a:xfrm rot="13210624">
            <a:off x="10087678" y="3359429"/>
            <a:ext cx="1158197" cy="415284"/>
          </a:xfrm>
          <a:prstGeom prst="roundRect">
            <a:avLst>
              <a:gd name="adj" fmla="val 42364"/>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54" name="TextBox 108"/>
          <p:cNvSpPr txBox="1"/>
          <p:nvPr/>
        </p:nvSpPr>
        <p:spPr>
          <a:xfrm>
            <a:off x="9614251" y="4257947"/>
            <a:ext cx="2105052" cy="410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t>P. fluorescens</a:t>
            </a:r>
          </a:p>
        </p:txBody>
      </p:sp>
      <p:sp>
        <p:nvSpPr>
          <p:cNvPr id="155" name="TextBox 110"/>
          <p:cNvSpPr txBox="1"/>
          <p:nvPr/>
        </p:nvSpPr>
        <p:spPr>
          <a:xfrm>
            <a:off x="7335980" y="4257947"/>
            <a:ext cx="930504" cy="410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t>E. coli</a:t>
            </a:r>
          </a:p>
        </p:txBody>
      </p:sp>
      <p:sp>
        <p:nvSpPr>
          <p:cNvPr id="181" name="Curved Connector 89"/>
          <p:cNvSpPr/>
          <p:nvPr/>
        </p:nvSpPr>
        <p:spPr>
          <a:xfrm>
            <a:off x="8626685" y="3422504"/>
            <a:ext cx="1370158" cy="5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38100">
            <a:solidFill>
              <a:srgbClr val="000000"/>
            </a:solidFill>
            <a:miter/>
            <a:tailEnd type="triangle"/>
          </a:ln>
        </p:spPr>
        <p:txBody>
          <a:bodyPr/>
          <a:lstStyle/>
          <a:p>
            <a:endParaRPr/>
          </a:p>
        </p:txBody>
      </p:sp>
      <p:sp>
        <p:nvSpPr>
          <p:cNvPr id="182" name="Connection Line"/>
          <p:cNvSpPr/>
          <p:nvPr/>
        </p:nvSpPr>
        <p:spPr>
          <a:xfrm>
            <a:off x="7273259" y="2111662"/>
            <a:ext cx="704603" cy="1205924"/>
          </a:xfrm>
          <a:custGeom>
            <a:avLst/>
            <a:gdLst/>
            <a:ahLst/>
            <a:cxnLst>
              <a:cxn ang="0">
                <a:pos x="wd2" y="hd2"/>
              </a:cxn>
              <a:cxn ang="5400000">
                <a:pos x="wd2" y="hd2"/>
              </a:cxn>
              <a:cxn ang="10800000">
                <a:pos x="wd2" y="hd2"/>
              </a:cxn>
              <a:cxn ang="16200000">
                <a:pos x="wd2" y="hd2"/>
              </a:cxn>
            </a:cxnLst>
            <a:rect l="0" t="0" r="r" b="b"/>
            <a:pathLst>
              <a:path w="16878" h="21600" extrusionOk="0">
                <a:moveTo>
                  <a:pt x="6057" y="21600"/>
                </a:moveTo>
                <a:cubicBezTo>
                  <a:pt x="-4722" y="10179"/>
                  <a:pt x="-1115" y="2979"/>
                  <a:pt x="16878" y="0"/>
                </a:cubicBezTo>
              </a:path>
            </a:pathLst>
          </a:custGeom>
          <a:ln w="38100">
            <a:solidFill>
              <a:srgbClr val="000000"/>
            </a:solidFill>
            <a:miter/>
            <a:headEnd type="triangle"/>
          </a:ln>
        </p:spPr>
        <p:txBody>
          <a:bodyPr/>
          <a:lstStyle/>
          <a:p>
            <a:endParaRPr/>
          </a:p>
        </p:txBody>
      </p:sp>
      <p:sp>
        <p:nvSpPr>
          <p:cNvPr id="183" name="Connection Line"/>
          <p:cNvSpPr/>
          <p:nvPr/>
        </p:nvSpPr>
        <p:spPr>
          <a:xfrm>
            <a:off x="10642292" y="2111663"/>
            <a:ext cx="704604" cy="1205924"/>
          </a:xfrm>
          <a:custGeom>
            <a:avLst/>
            <a:gdLst/>
            <a:ahLst/>
            <a:cxnLst>
              <a:cxn ang="0">
                <a:pos x="wd2" y="hd2"/>
              </a:cxn>
              <a:cxn ang="5400000">
                <a:pos x="wd2" y="hd2"/>
              </a:cxn>
              <a:cxn ang="10800000">
                <a:pos x="wd2" y="hd2"/>
              </a:cxn>
              <a:cxn ang="16200000">
                <a:pos x="wd2" y="hd2"/>
              </a:cxn>
            </a:cxnLst>
            <a:rect l="0" t="0" r="r" b="b"/>
            <a:pathLst>
              <a:path w="16878" h="21600" extrusionOk="0">
                <a:moveTo>
                  <a:pt x="10821" y="21600"/>
                </a:moveTo>
                <a:cubicBezTo>
                  <a:pt x="21600" y="10179"/>
                  <a:pt x="17993" y="2979"/>
                  <a:pt x="0" y="0"/>
                </a:cubicBezTo>
              </a:path>
            </a:pathLst>
          </a:custGeom>
          <a:ln w="38100">
            <a:solidFill>
              <a:srgbClr val="000000"/>
            </a:solidFill>
            <a:miter/>
            <a:headEnd type="triangle"/>
          </a:ln>
        </p:spPr>
        <p:txBody>
          <a:bodyPr/>
          <a:lstStyle/>
          <a:p>
            <a:endParaRPr/>
          </a:p>
        </p:txBody>
      </p:sp>
      <p:sp>
        <p:nvSpPr>
          <p:cNvPr id="184" name="Connection Line"/>
          <p:cNvSpPr/>
          <p:nvPr/>
        </p:nvSpPr>
        <p:spPr>
          <a:xfrm>
            <a:off x="8609954" y="3428644"/>
            <a:ext cx="543829" cy="791077"/>
          </a:xfrm>
          <a:custGeom>
            <a:avLst/>
            <a:gdLst/>
            <a:ahLst/>
            <a:cxnLst>
              <a:cxn ang="0">
                <a:pos x="wd2" y="hd2"/>
              </a:cxn>
              <a:cxn ang="5400000">
                <a:pos x="wd2" y="hd2"/>
              </a:cxn>
              <a:cxn ang="10800000">
                <a:pos x="wd2" y="hd2"/>
              </a:cxn>
              <a:cxn ang="16200000">
                <a:pos x="wd2" y="hd2"/>
              </a:cxn>
            </a:cxnLst>
            <a:rect l="0" t="0" r="r" b="b"/>
            <a:pathLst>
              <a:path w="16203" h="21600" extrusionOk="0">
                <a:moveTo>
                  <a:pt x="810" y="0"/>
                </a:moveTo>
                <a:cubicBezTo>
                  <a:pt x="21600" y="14384"/>
                  <a:pt x="21330" y="21584"/>
                  <a:pt x="0" y="21600"/>
                </a:cubicBezTo>
              </a:path>
            </a:pathLst>
          </a:custGeom>
          <a:ln w="38100">
            <a:solidFill>
              <a:srgbClr val="000000"/>
            </a:solidFill>
            <a:miter lim="400000"/>
            <a:tailEnd type="none"/>
          </a:ln>
        </p:spPr>
        <p:txBody>
          <a:bodyPr/>
          <a:lstStyle/>
          <a:p>
            <a:endParaRPr/>
          </a:p>
        </p:txBody>
      </p:sp>
      <p:pic>
        <p:nvPicPr>
          <p:cNvPr id="164" name="Untitled (3).png" descr="Untitled (3).png"/>
          <p:cNvPicPr>
            <a:picLocks noChangeAspect="1"/>
          </p:cNvPicPr>
          <p:nvPr/>
        </p:nvPicPr>
        <p:blipFill>
          <a:blip r:embed="rId2"/>
          <a:srcRect l="26935" t="24617" r="57795" b="34715"/>
          <a:stretch>
            <a:fillRect/>
          </a:stretch>
        </p:blipFill>
        <p:spPr>
          <a:xfrm>
            <a:off x="4912661" y="2668817"/>
            <a:ext cx="1063387" cy="1982594"/>
          </a:xfrm>
          <a:custGeom>
            <a:avLst/>
            <a:gdLst/>
            <a:ahLst/>
            <a:cxnLst>
              <a:cxn ang="0">
                <a:pos x="wd2" y="hd2"/>
              </a:cxn>
              <a:cxn ang="5400000">
                <a:pos x="wd2" y="hd2"/>
              </a:cxn>
              <a:cxn ang="10800000">
                <a:pos x="wd2" y="hd2"/>
              </a:cxn>
              <a:cxn ang="16200000">
                <a:pos x="wd2" y="hd2"/>
              </a:cxn>
            </a:cxnLst>
            <a:rect l="0" t="0" r="r" b="b"/>
            <a:pathLst>
              <a:path w="21136" h="21305" extrusionOk="0">
                <a:moveTo>
                  <a:pt x="6240" y="0"/>
                </a:moveTo>
                <a:cubicBezTo>
                  <a:pt x="3746" y="7"/>
                  <a:pt x="1235" y="110"/>
                  <a:pt x="726" y="303"/>
                </a:cubicBezTo>
                <a:cubicBezTo>
                  <a:pt x="-217" y="659"/>
                  <a:pt x="-242" y="1295"/>
                  <a:pt x="655" y="1911"/>
                </a:cubicBezTo>
                <a:cubicBezTo>
                  <a:pt x="1309" y="2359"/>
                  <a:pt x="1334" y="2661"/>
                  <a:pt x="1334" y="8769"/>
                </a:cubicBezTo>
                <a:cubicBezTo>
                  <a:pt x="1334" y="16101"/>
                  <a:pt x="1371" y="16208"/>
                  <a:pt x="3803" y="16804"/>
                </a:cubicBezTo>
                <a:cubicBezTo>
                  <a:pt x="5554" y="17233"/>
                  <a:pt x="6772" y="17262"/>
                  <a:pt x="8330" y="16910"/>
                </a:cubicBezTo>
                <a:cubicBezTo>
                  <a:pt x="8967" y="16767"/>
                  <a:pt x="9570" y="16698"/>
                  <a:pt x="9679" y="16757"/>
                </a:cubicBezTo>
                <a:cubicBezTo>
                  <a:pt x="9789" y="16816"/>
                  <a:pt x="9884" y="17396"/>
                  <a:pt x="9884" y="18049"/>
                </a:cubicBezTo>
                <a:cubicBezTo>
                  <a:pt x="9884" y="19233"/>
                  <a:pt x="10489" y="20260"/>
                  <a:pt x="11446" y="20689"/>
                </a:cubicBezTo>
                <a:cubicBezTo>
                  <a:pt x="11709" y="20807"/>
                  <a:pt x="12506" y="21017"/>
                  <a:pt x="13213" y="21154"/>
                </a:cubicBezTo>
                <a:cubicBezTo>
                  <a:pt x="15473" y="21593"/>
                  <a:pt x="18153" y="21042"/>
                  <a:pt x="19193" y="19930"/>
                </a:cubicBezTo>
                <a:cubicBezTo>
                  <a:pt x="19728" y="19357"/>
                  <a:pt x="19792" y="18617"/>
                  <a:pt x="19792" y="12820"/>
                </a:cubicBezTo>
                <a:cubicBezTo>
                  <a:pt x="19793" y="6581"/>
                  <a:pt x="19819" y="6331"/>
                  <a:pt x="20478" y="6009"/>
                </a:cubicBezTo>
                <a:cubicBezTo>
                  <a:pt x="21327" y="5595"/>
                  <a:pt x="21358" y="4963"/>
                  <a:pt x="20549" y="4568"/>
                </a:cubicBezTo>
                <a:cubicBezTo>
                  <a:pt x="20067" y="4332"/>
                  <a:pt x="19024" y="4259"/>
                  <a:pt x="15674" y="4218"/>
                </a:cubicBezTo>
                <a:lnTo>
                  <a:pt x="11423" y="4167"/>
                </a:lnTo>
                <a:lnTo>
                  <a:pt x="11320" y="3135"/>
                </a:lnTo>
                <a:cubicBezTo>
                  <a:pt x="11246" y="2379"/>
                  <a:pt x="11359" y="2041"/>
                  <a:pt x="11746" y="1868"/>
                </a:cubicBezTo>
                <a:cubicBezTo>
                  <a:pt x="12461" y="1548"/>
                  <a:pt x="12417" y="577"/>
                  <a:pt x="11675" y="273"/>
                </a:cubicBezTo>
                <a:cubicBezTo>
                  <a:pt x="11212" y="83"/>
                  <a:pt x="8734" y="-7"/>
                  <a:pt x="6240" y="0"/>
                </a:cubicBezTo>
                <a:close/>
              </a:path>
            </a:pathLst>
          </a:custGeom>
          <a:ln w="12700">
            <a:miter lim="400000"/>
          </a:ln>
        </p:spPr>
      </p:pic>
      <p:pic>
        <p:nvPicPr>
          <p:cNvPr id="165" name="Untitled (8).png" descr="Untitled (8).png"/>
          <p:cNvPicPr>
            <a:picLocks noChangeAspect="1"/>
          </p:cNvPicPr>
          <p:nvPr/>
        </p:nvPicPr>
        <p:blipFill>
          <a:blip r:embed="rId3"/>
          <a:srcRect l="29096" t="16037" r="28745" b="12031"/>
          <a:stretch>
            <a:fillRect/>
          </a:stretch>
        </p:blipFill>
        <p:spPr>
          <a:xfrm>
            <a:off x="1724863" y="2570074"/>
            <a:ext cx="1384316" cy="1653378"/>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166" name="Rounded Rectangle 87"/>
          <p:cNvSpPr/>
          <p:nvPr/>
        </p:nvSpPr>
        <p:spPr>
          <a:xfrm rot="16200000">
            <a:off x="5240324" y="3967760"/>
            <a:ext cx="856483" cy="288749"/>
          </a:xfrm>
          <a:prstGeom prst="roundRect">
            <a:avLst>
              <a:gd name="adj" fmla="val 45056"/>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67" name="Rounded Rectangle 87"/>
          <p:cNvSpPr/>
          <p:nvPr/>
        </p:nvSpPr>
        <p:spPr>
          <a:xfrm rot="16200000">
            <a:off x="4786753" y="3589739"/>
            <a:ext cx="856484" cy="288748"/>
          </a:xfrm>
          <a:prstGeom prst="roundRect">
            <a:avLst>
              <a:gd name="adj" fmla="val 45056"/>
            </a:avLst>
          </a:prstGeom>
          <a:solidFill>
            <a:srgbClr val="EA3423"/>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68" name="A two-member community consisting of P. Fluorescens and E. coli was chosen as an experimentally convenient system for several reasons. The genomes of each organism have been extensively studied. We developed two methods to accurately disentangle the comp"/>
          <p:cNvSpPr txBox="1"/>
          <p:nvPr/>
        </p:nvSpPr>
        <p:spPr>
          <a:xfrm>
            <a:off x="1770791" y="6379385"/>
            <a:ext cx="9587996" cy="3647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t>A two-member community consisting of </a:t>
            </a:r>
            <a:r>
              <a:rPr i="1"/>
              <a:t>P. Fluorescens</a:t>
            </a:r>
            <a:r>
              <a:t> and </a:t>
            </a:r>
            <a:r>
              <a:rPr i="1"/>
              <a:t>E. coli </a:t>
            </a:r>
            <a:r>
              <a:t>was chosen as an experimentally convenient system for several reasons. The genomes of each organism have been extensively studied. We developed two methods to accurately disentangle the composition of a liquid coculture. Finally, our research discovered significant unidirectional cross feeding from </a:t>
            </a:r>
            <a:r>
              <a:rPr i="1"/>
              <a:t>E. coli</a:t>
            </a:r>
            <a:r>
              <a:t> to </a:t>
            </a:r>
            <a:r>
              <a:rPr i="1"/>
              <a:t>P. fluorescens</a:t>
            </a:r>
            <a:r>
              <a:t> that led to interesting competitive dynamics depending on initial carbon source and organism ratio. These qualities led </a:t>
            </a:r>
            <a:r>
              <a:rPr i="1"/>
              <a:t>E. coli</a:t>
            </a:r>
            <a:r>
              <a:t> and </a:t>
            </a:r>
            <a:r>
              <a:rPr i="1"/>
              <a:t>P. fluorescens</a:t>
            </a:r>
            <a:r>
              <a:t> to be an excellent model to showcase our novel community model. </a:t>
            </a:r>
          </a:p>
        </p:txBody>
      </p:sp>
      <p:sp>
        <p:nvSpPr>
          <p:cNvPr id="169" name="TextBox 90"/>
          <p:cNvSpPr txBox="1"/>
          <p:nvPr/>
        </p:nvSpPr>
        <p:spPr>
          <a:xfrm>
            <a:off x="2352650" y="1744821"/>
            <a:ext cx="3693189" cy="1090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Fluorescence- and plate- based methods</a:t>
            </a:r>
          </a:p>
        </p:txBody>
      </p:sp>
      <p:pic>
        <p:nvPicPr>
          <p:cNvPr id="170" name="Untitled (8).png" descr="Untitled (8).png"/>
          <p:cNvPicPr>
            <a:picLocks noChangeAspect="1"/>
          </p:cNvPicPr>
          <p:nvPr/>
        </p:nvPicPr>
        <p:blipFill>
          <a:blip r:embed="rId3"/>
          <a:srcRect l="29096" t="16037" r="28745" b="12031"/>
          <a:stretch>
            <a:fillRect/>
          </a:stretch>
        </p:blipFill>
        <p:spPr>
          <a:xfrm>
            <a:off x="3318762" y="2570183"/>
            <a:ext cx="1384316" cy="1653378"/>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171" name="TextBox 90"/>
          <p:cNvSpPr txBox="1"/>
          <p:nvPr/>
        </p:nvSpPr>
        <p:spPr>
          <a:xfrm>
            <a:off x="1977098" y="4339684"/>
            <a:ext cx="852356" cy="410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37C˚</a:t>
            </a:r>
          </a:p>
        </p:txBody>
      </p:sp>
      <p:sp>
        <p:nvSpPr>
          <p:cNvPr id="172" name="TextBox 90"/>
          <p:cNvSpPr txBox="1"/>
          <p:nvPr/>
        </p:nvSpPr>
        <p:spPr>
          <a:xfrm>
            <a:off x="3584743" y="4339684"/>
            <a:ext cx="852356" cy="410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12C˚</a:t>
            </a:r>
          </a:p>
        </p:txBody>
      </p:sp>
      <p:sp>
        <p:nvSpPr>
          <p:cNvPr id="173" name="Rounded Rectangle 87"/>
          <p:cNvSpPr/>
          <p:nvPr/>
        </p:nvSpPr>
        <p:spPr>
          <a:xfrm rot="16200000">
            <a:off x="1654359" y="2785870"/>
            <a:ext cx="1531005" cy="1376782"/>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EA3423">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74" name="Rounded Rectangle 87"/>
          <p:cNvSpPr/>
          <p:nvPr/>
        </p:nvSpPr>
        <p:spPr>
          <a:xfrm rot="16200000">
            <a:off x="3241651" y="2785870"/>
            <a:ext cx="1531005" cy="1376782"/>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7EAB55">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75" name="TextBox 90"/>
          <p:cNvSpPr txBox="1"/>
          <p:nvPr/>
        </p:nvSpPr>
        <p:spPr>
          <a:xfrm>
            <a:off x="2074263" y="189780"/>
            <a:ext cx="3445256" cy="713149"/>
          </a:xfrm>
          <a:prstGeom prst="rect">
            <a:avLst/>
          </a:prstGeom>
          <a:solidFill>
            <a:schemeClr val="accent4">
              <a:hueOff val="348544"/>
              <a:lumOff val="713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Replace names with actual chemical structures </a:t>
            </a:r>
          </a:p>
        </p:txBody>
      </p:sp>
      <p:sp>
        <p:nvSpPr>
          <p:cNvPr id="176" name="Circle"/>
          <p:cNvSpPr/>
          <p:nvPr/>
        </p:nvSpPr>
        <p:spPr>
          <a:xfrm>
            <a:off x="5495535" y="3941725"/>
            <a:ext cx="346061" cy="340819"/>
          </a:xfrm>
          <a:prstGeom prst="ellipse">
            <a:avLst/>
          </a:prstGeom>
          <a:ln w="25400">
            <a:solidFill>
              <a:srgbClr val="000000"/>
            </a:solidFill>
            <a:miter/>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 name="Circle"/>
          <p:cNvSpPr/>
          <p:nvPr/>
        </p:nvSpPr>
        <p:spPr>
          <a:xfrm>
            <a:off x="6675346" y="654510"/>
            <a:ext cx="5092624" cy="5092128"/>
          </a:xfrm>
          <a:prstGeom prst="ellipse">
            <a:avLst/>
          </a:prstGeom>
          <a:ln w="25400">
            <a:solidFill>
              <a:srgbClr val="000000"/>
            </a:solidFill>
            <a:miter/>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8" name="Line"/>
          <p:cNvSpPr/>
          <p:nvPr/>
        </p:nvSpPr>
        <p:spPr>
          <a:xfrm flipV="1">
            <a:off x="5540296" y="1904729"/>
            <a:ext cx="1491300" cy="2096397"/>
          </a:xfrm>
          <a:prstGeom prst="line">
            <a:avLst/>
          </a:prstGeom>
          <a:ln w="25400">
            <a:solidFill>
              <a:srgbClr val="000000"/>
            </a:solidFill>
            <a:miter lim="400000"/>
          </a:ln>
        </p:spPr>
        <p:txBody>
          <a:bodyPr lIns="50800" tIns="50800" rIns="50800" bIns="50800" anchor="ctr"/>
          <a:lstStyle/>
          <a:p>
            <a:endParaRPr/>
          </a:p>
        </p:txBody>
      </p:sp>
      <p:sp>
        <p:nvSpPr>
          <p:cNvPr id="179" name="Line"/>
          <p:cNvSpPr/>
          <p:nvPr/>
        </p:nvSpPr>
        <p:spPr>
          <a:xfrm>
            <a:off x="5606719" y="4271765"/>
            <a:ext cx="2385320" cy="1155830"/>
          </a:xfrm>
          <a:prstGeom prst="line">
            <a:avLst/>
          </a:prstGeom>
          <a:ln w="25400">
            <a:solidFill>
              <a:srgbClr val="000000"/>
            </a:solidFill>
            <a:miter lim="400000"/>
          </a:ln>
        </p:spPr>
        <p:txBody>
          <a:bodyPr lIns="50800" tIns="50800" rIns="50800" bIns="50800" anchor="ctr"/>
          <a:lstStyle/>
          <a:p>
            <a:endParaRPr/>
          </a:p>
        </p:txBody>
      </p:sp>
      <p:sp>
        <p:nvSpPr>
          <p:cNvPr id="185" name="Connection Line"/>
          <p:cNvSpPr/>
          <p:nvPr/>
        </p:nvSpPr>
        <p:spPr>
          <a:xfrm>
            <a:off x="8559485" y="3427926"/>
            <a:ext cx="364971" cy="480994"/>
          </a:xfrm>
          <a:custGeom>
            <a:avLst/>
            <a:gdLst/>
            <a:ahLst/>
            <a:cxnLst>
              <a:cxn ang="0">
                <a:pos x="wd2" y="hd2"/>
              </a:cxn>
              <a:cxn ang="5400000">
                <a:pos x="wd2" y="hd2"/>
              </a:cxn>
              <a:cxn ang="10800000">
                <a:pos x="wd2" y="hd2"/>
              </a:cxn>
              <a:cxn ang="16200000">
                <a:pos x="wd2" y="hd2"/>
              </a:cxn>
            </a:cxnLst>
            <a:rect l="0" t="0" r="r" b="b"/>
            <a:pathLst>
              <a:path w="16285" h="21600" extrusionOk="0">
                <a:moveTo>
                  <a:pt x="4366" y="0"/>
                </a:moveTo>
                <a:cubicBezTo>
                  <a:pt x="21600" y="13556"/>
                  <a:pt x="20145" y="20756"/>
                  <a:pt x="0" y="21600"/>
                </a:cubicBezTo>
              </a:path>
            </a:pathLst>
          </a:custGeom>
          <a:ln w="38100">
            <a:solidFill>
              <a:srgbClr val="000000"/>
            </a:solidFill>
            <a:miter lim="400000"/>
            <a:tailEnd type="triangle" len="sm"/>
          </a:ln>
        </p:spPr>
        <p:txBody>
          <a:bodyPr/>
          <a:lstStyle/>
          <a:p>
            <a:endParaRPr/>
          </a:p>
        </p:txBody>
      </p:sp>
      <p:cxnSp>
        <p:nvCxnSpPr>
          <p:cNvPr id="3" name="Straight Connector 2"/>
          <p:cNvCxnSpPr/>
          <p:nvPr/>
        </p:nvCxnSpPr>
        <p:spPr>
          <a:xfrm>
            <a:off x="8609954" y="4099328"/>
            <a:ext cx="0" cy="240356"/>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24456" y="2890643"/>
            <a:ext cx="614672" cy="430976"/>
          </a:xfrm>
          <a:prstGeom prst="rect">
            <a:avLst/>
          </a:prstGeom>
        </p:spPr>
      </p:pic>
      <p:pic>
        <p:nvPicPr>
          <p:cNvPr id="5" name="Picture 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8520" y="741159"/>
            <a:ext cx="2086900" cy="143607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38776" y="1475266"/>
            <a:ext cx="603516" cy="112161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horough investigation of metabolic pathways requires multilayer omics analysis including metabolomics, proteomics, and transcriptomics. Previous omics analyses of diverse environments have produced a wealth of data on which to build models that predict "/>
          <p:cNvSpPr txBox="1"/>
          <p:nvPr/>
        </p:nvSpPr>
        <p:spPr>
          <a:xfrm>
            <a:off x="1883196" y="3745068"/>
            <a:ext cx="9587996" cy="10759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t>Thorough investigation of metabolic pathways requires multilayer omics analysis including metabolomics, proteomics, and transcriptomics. Previous omics analyses of diverse environments have produced a wealth of data on which to build models that predict organismal community dynamics from the molecular to phenotypic levels. These models allow researchers to judiciously direct limited resources towards metabolic hypotheses with the highest chance of success. One exciting component of holistic metabolic models is their ability to predict both the identities and quantities of metabolites produced and consumed by each organism. This information allows researchers to hone in on cross feeding metabolites that are produced at levels that sustain organismal growth. Models begin to identify key molecular species that enable symbiotic metabolic interactions between organisms within the vast sea of microbiomes. Moreover, metabolic models help identify metabolites that should be present, but are not, perhaps indicating previously unaccounted for metabolic cross feeding or inhibition is taking place within the microbial community.</a:t>
            </a:r>
          </a:p>
          <a:p>
            <a:pPr algn="just" defTabSz="457200">
              <a:defRPr>
                <a:solidFill>
                  <a:srgbClr val="000000"/>
                </a:solidFill>
                <a:latin typeface="Arial"/>
                <a:ea typeface="Arial"/>
                <a:cs typeface="Arial"/>
                <a:sym typeface="Arial"/>
              </a:defRPr>
            </a:pPr>
            <a:endParaRPr/>
          </a:p>
          <a:p>
            <a:pPr algn="just" defTabSz="457200">
              <a:defRPr>
                <a:solidFill>
                  <a:srgbClr val="000000"/>
                </a:solidFill>
                <a:latin typeface="Arial"/>
                <a:ea typeface="Arial"/>
                <a:cs typeface="Arial"/>
                <a:sym typeface="Arial"/>
              </a:defRPr>
            </a:pPr>
            <a:r>
              <a:t>E. coli and P. fluorescens were chosen for several reasons. Firstly they are model organisms that cover a wide range of disciplines including the human microbiome, bioproduction, synthetic biology, the rhizosphere, agriculture, and ecology. Secondly, the genomes and metabolic profiles of each organism have been studied extensively, enabling robust validation of metabolic models. Finally, these two organisms have never been studied as a coculture, leaving little opportunity for preconceived biases to guide model and hypothesis development.</a:t>
            </a:r>
          </a:p>
          <a:p>
            <a:pPr algn="just" defTabSz="457200">
              <a:defRPr>
                <a:solidFill>
                  <a:srgbClr val="000000"/>
                </a:solidFill>
                <a:latin typeface="Arial"/>
                <a:ea typeface="Arial"/>
                <a:cs typeface="Arial"/>
                <a:sym typeface="Arial"/>
              </a:defRPr>
            </a:pPr>
            <a:endParaRPr/>
          </a:p>
        </p:txBody>
      </p:sp>
      <p:sp>
        <p:nvSpPr>
          <p:cNvPr id="188" name="CGSC methods - PoxB, AckA, Pta, and ACS knockout E. coli strains are derived from the BW25113 E. coli strain and were purchased from the Coli Genetic Stock Center (CGSC)."/>
          <p:cNvSpPr txBox="1"/>
          <p:nvPr/>
        </p:nvSpPr>
        <p:spPr>
          <a:xfrm>
            <a:off x="12718727" y="753348"/>
            <a:ext cx="9587996" cy="1158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t>CGSC methods - PoxB, AckA, Pta, and ACS knockout E. coli strains are derived from the BW25113 </a:t>
            </a:r>
            <a:r>
              <a:rPr i="1"/>
              <a:t>E. coli </a:t>
            </a:r>
            <a:r>
              <a:t>strain and were purchased from the Coli Genetic Stock Center (CGSC). </a:t>
            </a:r>
          </a:p>
        </p:txBody>
      </p:sp>
      <p:sp>
        <p:nvSpPr>
          <p:cNvPr id="189" name="Metabolic modeling enabled research…"/>
          <p:cNvSpPr txBox="1"/>
          <p:nvPr/>
        </p:nvSpPr>
        <p:spPr>
          <a:xfrm>
            <a:off x="1763243" y="73271"/>
            <a:ext cx="10268644" cy="377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a:solidFill>
                  <a:srgbClr val="000000"/>
                </a:solidFill>
              </a:defRPr>
            </a:pPr>
            <a:r>
              <a:t>Metabolic modeling enabled research</a:t>
            </a:r>
          </a:p>
          <a:p>
            <a:pPr marL="228600" indent="-228600" algn="l">
              <a:buSzPct val="100000"/>
              <a:buChar char="•"/>
              <a:defRPr>
                <a:solidFill>
                  <a:srgbClr val="000000"/>
                </a:solidFill>
              </a:defRPr>
            </a:pPr>
            <a:r>
              <a:t>Predict and rank (top 10 etc.) metabolites that are key to a microbial community’s metabolic interactions/composition</a:t>
            </a:r>
          </a:p>
          <a:p>
            <a:pPr marL="228600" indent="-228600" algn="l">
              <a:buSzPct val="100000"/>
              <a:buChar char="•"/>
              <a:defRPr>
                <a:solidFill>
                  <a:srgbClr val="000000"/>
                </a:solidFill>
              </a:defRPr>
            </a:pPr>
            <a:r>
              <a:t>Discover new metabolic pathways/interactions by identifying molecules that should/should not be present within a community</a:t>
            </a:r>
          </a:p>
          <a:p>
            <a:pPr marL="228600" indent="-228600" algn="l">
              <a:buSzPct val="100000"/>
              <a:buChar char="•"/>
              <a:defRPr>
                <a:solidFill>
                  <a:srgbClr val="000000"/>
                </a:solidFill>
              </a:defRPr>
            </a:pPr>
            <a:r>
              <a:t>Engineer community metabolism to exclude/include particular harmful/helpful organisms</a:t>
            </a:r>
          </a:p>
          <a:p>
            <a:pPr marL="228600" indent="-228600" algn="l">
              <a:buSzPct val="100000"/>
              <a:buChar char="•"/>
              <a:defRPr>
                <a:solidFill>
                  <a:srgbClr val="000000"/>
                </a:solidFill>
              </a:defRPr>
            </a:pPr>
            <a:r>
              <a:t>Predict how certain stimuli (temperature, pH, toxins) may influence community composition by changing metabolite availability which in turn alters the web of metabolic interactions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Box 90"/>
          <p:cNvSpPr txBox="1"/>
          <p:nvPr/>
        </p:nvSpPr>
        <p:spPr>
          <a:xfrm>
            <a:off x="11511573" y="3171466"/>
            <a:ext cx="12607600" cy="9955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just" defTabSz="457200">
              <a:defRPr>
                <a:solidFill>
                  <a:srgbClr val="000000"/>
                </a:solidFill>
                <a:latin typeface="Arial"/>
                <a:ea typeface="Arial"/>
                <a:cs typeface="Arial"/>
                <a:sym typeface="Arial"/>
              </a:defRPr>
            </a:pPr>
            <a:r>
              <a:t>Extra notes:</a:t>
            </a:r>
          </a:p>
          <a:p>
            <a:pPr algn="just" defTabSz="457200">
              <a:defRPr>
                <a:solidFill>
                  <a:srgbClr val="000000"/>
                </a:solidFill>
                <a:latin typeface="Arial"/>
                <a:ea typeface="Arial"/>
                <a:cs typeface="Arial"/>
                <a:sym typeface="Arial"/>
              </a:defRPr>
            </a:pPr>
            <a:endParaRPr/>
          </a:p>
          <a:p>
            <a:pPr algn="just" defTabSz="457200">
              <a:defRPr>
                <a:solidFill>
                  <a:srgbClr val="000000"/>
                </a:solidFill>
                <a:latin typeface="Arial"/>
                <a:ea typeface="Arial"/>
                <a:cs typeface="Arial"/>
                <a:sym typeface="Arial"/>
              </a:defRPr>
            </a:pPr>
            <a:r>
              <a:t>We were able to precisely quantify each organism within a liquid coculture via two experimental methods, 1. fluorescence measurements and 2. temperature selective growth. </a:t>
            </a:r>
            <a:r>
              <a:rPr i="1"/>
              <a:t>E. coli </a:t>
            </a:r>
            <a:r>
              <a:t>were labeled with a red fluorescent protein while</a:t>
            </a:r>
            <a:r>
              <a:rPr i="1"/>
              <a:t> P. fluorescens </a:t>
            </a:r>
            <a:r>
              <a:t>were labeled with a green fluorescent protein via a transformed plasmid. By measuring both red and green fluorescence along with optical density we were able to approximate which biomass changes were due to </a:t>
            </a:r>
            <a:r>
              <a:rPr i="1"/>
              <a:t>E. coli </a:t>
            </a:r>
            <a:r>
              <a:t>or </a:t>
            </a:r>
            <a:r>
              <a:rPr i="1"/>
              <a:t>P. fluorescens </a:t>
            </a:r>
            <a:r>
              <a:t>over time.</a:t>
            </a:r>
          </a:p>
          <a:p>
            <a:pPr algn="just" defTabSz="457200">
              <a:defRPr>
                <a:solidFill>
                  <a:srgbClr val="000000"/>
                </a:solidFill>
                <a:latin typeface="Arial"/>
                <a:ea typeface="Arial"/>
                <a:cs typeface="Arial"/>
                <a:sym typeface="Arial"/>
              </a:defRPr>
            </a:pPr>
            <a:endParaRPr/>
          </a:p>
          <a:p>
            <a:pPr algn="just" defTabSz="457200">
              <a:defRPr>
                <a:solidFill>
                  <a:srgbClr val="000000"/>
                </a:solidFill>
                <a:latin typeface="Arial"/>
                <a:ea typeface="Arial"/>
                <a:cs typeface="Arial"/>
                <a:sym typeface="Arial"/>
              </a:defRPr>
            </a:pPr>
            <a:r>
              <a:t>Fluorescence can be difficult to calibrate due to changes in fluorescent protein expression under different growth conditions or states. To validate our fluorescent reporters we developed a temperature dependent growth assay based on each organism’s inherent physiology. </a:t>
            </a:r>
            <a:r>
              <a:rPr i="1"/>
              <a:t>E. coli</a:t>
            </a:r>
            <a:r>
              <a:t> grows at 37 degrees Celsius whereas </a:t>
            </a:r>
            <a:r>
              <a:rPr i="1"/>
              <a:t>P. fluorescens</a:t>
            </a:r>
            <a:r>
              <a:t> cannot, and </a:t>
            </a:r>
            <a:r>
              <a:rPr i="1"/>
              <a:t>P. fluorescens </a:t>
            </a:r>
            <a:r>
              <a:t>grows at 12 degrees Celsius whereas </a:t>
            </a:r>
            <a:r>
              <a:rPr i="1"/>
              <a:t>E. coli</a:t>
            </a:r>
            <a:r>
              <a:t> cannot. By incubating coculture samples at each temperature we were able to determine the exact ratio and quantity of each organism and validate the accuracy of fluorescence measurements. The green protein signal grows proportionally with </a:t>
            </a:r>
            <a:r>
              <a:rPr i="1"/>
              <a:t>P. fluorescens</a:t>
            </a:r>
            <a:r>
              <a:t>, but red protein signal suddenly increases when </a:t>
            </a:r>
            <a:r>
              <a:rPr i="1"/>
              <a:t>E. coli</a:t>
            </a:r>
            <a:r>
              <a:t> reach their stationary growth phase.</a:t>
            </a:r>
          </a:p>
        </p:txBody>
      </p:sp>
      <p:sp>
        <p:nvSpPr>
          <p:cNvPr id="192" name="Rounded Rectangle 86"/>
          <p:cNvSpPr/>
          <p:nvPr/>
        </p:nvSpPr>
        <p:spPr>
          <a:xfrm rot="19363945">
            <a:off x="650631" y="5253306"/>
            <a:ext cx="1257273" cy="443261"/>
          </a:xfrm>
          <a:prstGeom prst="roundRect">
            <a:avLst>
              <a:gd name="adj" fmla="val 43085"/>
            </a:avLst>
          </a:prstGeom>
          <a:solidFill>
            <a:srgbClr val="FF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93" name="Rounded Rectangle 87"/>
          <p:cNvSpPr/>
          <p:nvPr/>
        </p:nvSpPr>
        <p:spPr>
          <a:xfrm rot="13210624">
            <a:off x="3608520" y="5175840"/>
            <a:ext cx="1158198" cy="415284"/>
          </a:xfrm>
          <a:prstGeom prst="roundRect">
            <a:avLst>
              <a:gd name="adj" fmla="val 42364"/>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94" name="TextBox 90"/>
          <p:cNvSpPr txBox="1"/>
          <p:nvPr/>
        </p:nvSpPr>
        <p:spPr>
          <a:xfrm>
            <a:off x="2274797" y="4811750"/>
            <a:ext cx="1115550" cy="410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Acetate</a:t>
            </a:r>
          </a:p>
        </p:txBody>
      </p:sp>
      <p:sp>
        <p:nvSpPr>
          <p:cNvPr id="195" name="TextBox 108"/>
          <p:cNvSpPr txBox="1"/>
          <p:nvPr/>
        </p:nvSpPr>
        <p:spPr>
          <a:xfrm>
            <a:off x="3135094" y="6074358"/>
            <a:ext cx="2105052" cy="410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t>P. fluorescens</a:t>
            </a:r>
          </a:p>
        </p:txBody>
      </p:sp>
      <p:sp>
        <p:nvSpPr>
          <p:cNvPr id="196" name="TextBox 110"/>
          <p:cNvSpPr txBox="1"/>
          <p:nvPr/>
        </p:nvSpPr>
        <p:spPr>
          <a:xfrm>
            <a:off x="856823" y="6074358"/>
            <a:ext cx="930504" cy="410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t>E. coli</a:t>
            </a:r>
          </a:p>
        </p:txBody>
      </p:sp>
      <p:sp>
        <p:nvSpPr>
          <p:cNvPr id="197" name="Oval 88"/>
          <p:cNvSpPr/>
          <p:nvPr/>
        </p:nvSpPr>
        <p:spPr>
          <a:xfrm>
            <a:off x="1634136" y="3847903"/>
            <a:ext cx="178096" cy="178096"/>
          </a:xfrm>
          <a:prstGeom prst="ellipse">
            <a:avLst/>
          </a:prstGeom>
          <a:solidFill>
            <a:srgbClr val="00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98" name="Oval 88"/>
          <p:cNvSpPr/>
          <p:nvPr/>
        </p:nvSpPr>
        <p:spPr>
          <a:xfrm>
            <a:off x="3899921" y="3847903"/>
            <a:ext cx="178097" cy="178096"/>
          </a:xfrm>
          <a:prstGeom prst="ellipse">
            <a:avLst/>
          </a:prstGeom>
          <a:solidFill>
            <a:srgbClr val="00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99" name="TextBox 90"/>
          <p:cNvSpPr txBox="1"/>
          <p:nvPr/>
        </p:nvSpPr>
        <p:spPr>
          <a:xfrm>
            <a:off x="1139177" y="3313354"/>
            <a:ext cx="1168014" cy="410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a:solidFill>
                  <a:srgbClr val="000000"/>
                </a:solidFill>
                <a:latin typeface="Calibri"/>
                <a:ea typeface="Calibri"/>
                <a:cs typeface="Calibri"/>
                <a:sym typeface="Calibri"/>
              </a:defRPr>
            </a:lvl1pPr>
          </a:lstStyle>
          <a:p>
            <a:r>
              <a:t>Maltose</a:t>
            </a:r>
          </a:p>
        </p:txBody>
      </p:sp>
      <p:sp>
        <p:nvSpPr>
          <p:cNvPr id="200" name="TextBox 90"/>
          <p:cNvSpPr txBox="1"/>
          <p:nvPr/>
        </p:nvSpPr>
        <p:spPr>
          <a:xfrm>
            <a:off x="3621389" y="3313354"/>
            <a:ext cx="735162" cy="410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a:solidFill>
                  <a:srgbClr val="000000"/>
                </a:solidFill>
                <a:latin typeface="Calibri"/>
                <a:ea typeface="Calibri"/>
                <a:cs typeface="Calibri"/>
                <a:sym typeface="Calibri"/>
              </a:defRPr>
            </a:lvl1pPr>
          </a:lstStyle>
          <a:p>
            <a:r>
              <a:t>4-HB</a:t>
            </a:r>
          </a:p>
        </p:txBody>
      </p:sp>
      <p:sp>
        <p:nvSpPr>
          <p:cNvPr id="217" name="Curved Connector 89"/>
          <p:cNvSpPr/>
          <p:nvPr/>
        </p:nvSpPr>
        <p:spPr>
          <a:xfrm>
            <a:off x="2147527" y="5238915"/>
            <a:ext cx="1370159" cy="5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38100">
            <a:solidFill>
              <a:srgbClr val="000000"/>
            </a:solidFill>
            <a:miter/>
            <a:tailEnd type="triangle"/>
          </a:ln>
        </p:spPr>
        <p:txBody>
          <a:bodyPr/>
          <a:lstStyle/>
          <a:p>
            <a:endParaRPr/>
          </a:p>
        </p:txBody>
      </p:sp>
      <p:sp>
        <p:nvSpPr>
          <p:cNvPr id="218" name="Connection Line"/>
          <p:cNvSpPr/>
          <p:nvPr/>
        </p:nvSpPr>
        <p:spPr>
          <a:xfrm>
            <a:off x="794102" y="3928073"/>
            <a:ext cx="704603" cy="1205924"/>
          </a:xfrm>
          <a:custGeom>
            <a:avLst/>
            <a:gdLst/>
            <a:ahLst/>
            <a:cxnLst>
              <a:cxn ang="0">
                <a:pos x="wd2" y="hd2"/>
              </a:cxn>
              <a:cxn ang="5400000">
                <a:pos x="wd2" y="hd2"/>
              </a:cxn>
              <a:cxn ang="10800000">
                <a:pos x="wd2" y="hd2"/>
              </a:cxn>
              <a:cxn ang="16200000">
                <a:pos x="wd2" y="hd2"/>
              </a:cxn>
            </a:cxnLst>
            <a:rect l="0" t="0" r="r" b="b"/>
            <a:pathLst>
              <a:path w="16878" h="21600" extrusionOk="0">
                <a:moveTo>
                  <a:pt x="6057" y="21600"/>
                </a:moveTo>
                <a:cubicBezTo>
                  <a:pt x="-4722" y="10179"/>
                  <a:pt x="-1115" y="2979"/>
                  <a:pt x="16878" y="0"/>
                </a:cubicBezTo>
              </a:path>
            </a:pathLst>
          </a:custGeom>
          <a:ln w="38100">
            <a:solidFill>
              <a:srgbClr val="000000"/>
            </a:solidFill>
            <a:miter/>
            <a:headEnd type="triangle"/>
          </a:ln>
        </p:spPr>
        <p:txBody>
          <a:bodyPr/>
          <a:lstStyle/>
          <a:p>
            <a:endParaRPr/>
          </a:p>
        </p:txBody>
      </p:sp>
      <p:sp>
        <p:nvSpPr>
          <p:cNvPr id="219" name="Connection Line"/>
          <p:cNvSpPr/>
          <p:nvPr/>
        </p:nvSpPr>
        <p:spPr>
          <a:xfrm>
            <a:off x="4163135" y="3928074"/>
            <a:ext cx="704603" cy="1205924"/>
          </a:xfrm>
          <a:custGeom>
            <a:avLst/>
            <a:gdLst/>
            <a:ahLst/>
            <a:cxnLst>
              <a:cxn ang="0">
                <a:pos x="wd2" y="hd2"/>
              </a:cxn>
              <a:cxn ang="5400000">
                <a:pos x="wd2" y="hd2"/>
              </a:cxn>
              <a:cxn ang="10800000">
                <a:pos x="wd2" y="hd2"/>
              </a:cxn>
              <a:cxn ang="16200000">
                <a:pos x="wd2" y="hd2"/>
              </a:cxn>
            </a:cxnLst>
            <a:rect l="0" t="0" r="r" b="b"/>
            <a:pathLst>
              <a:path w="16878" h="21600" extrusionOk="0">
                <a:moveTo>
                  <a:pt x="10821" y="21600"/>
                </a:moveTo>
                <a:cubicBezTo>
                  <a:pt x="21600" y="10179"/>
                  <a:pt x="17993" y="2979"/>
                  <a:pt x="0" y="0"/>
                </a:cubicBezTo>
              </a:path>
            </a:pathLst>
          </a:custGeom>
          <a:ln w="38100">
            <a:solidFill>
              <a:srgbClr val="000000"/>
            </a:solidFill>
            <a:miter/>
            <a:headEnd type="triangle"/>
          </a:ln>
        </p:spPr>
        <p:txBody>
          <a:bodyPr/>
          <a:lstStyle/>
          <a:p>
            <a:endParaRPr/>
          </a:p>
        </p:txBody>
      </p:sp>
      <p:sp>
        <p:nvSpPr>
          <p:cNvPr id="220" name="Connection Line"/>
          <p:cNvSpPr/>
          <p:nvPr/>
        </p:nvSpPr>
        <p:spPr>
          <a:xfrm>
            <a:off x="2157997" y="5245055"/>
            <a:ext cx="486861" cy="666080"/>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571" y="7652"/>
                  <a:pt x="21600" y="14852"/>
                  <a:pt x="87" y="21600"/>
                </a:cubicBezTo>
              </a:path>
            </a:pathLst>
          </a:custGeom>
          <a:ln w="38100">
            <a:solidFill>
              <a:srgbClr val="000000"/>
            </a:solidFill>
            <a:miter lim="400000"/>
            <a:tailEnd type="stealth"/>
          </a:ln>
        </p:spPr>
        <p:txBody>
          <a:bodyPr/>
          <a:lstStyle/>
          <a:p>
            <a:endParaRPr/>
          </a:p>
        </p:txBody>
      </p:sp>
      <p:pic>
        <p:nvPicPr>
          <p:cNvPr id="205" name="Untitled (3).png" descr="Untitled (3).png"/>
          <p:cNvPicPr>
            <a:picLocks noChangeAspect="1"/>
          </p:cNvPicPr>
          <p:nvPr/>
        </p:nvPicPr>
        <p:blipFill>
          <a:blip r:embed="rId2"/>
          <a:srcRect l="26935" t="24617" r="57795" b="34715"/>
          <a:stretch>
            <a:fillRect/>
          </a:stretch>
        </p:blipFill>
        <p:spPr>
          <a:xfrm>
            <a:off x="5801597" y="4118273"/>
            <a:ext cx="1063386" cy="1982594"/>
          </a:xfrm>
          <a:custGeom>
            <a:avLst/>
            <a:gdLst/>
            <a:ahLst/>
            <a:cxnLst>
              <a:cxn ang="0">
                <a:pos x="wd2" y="hd2"/>
              </a:cxn>
              <a:cxn ang="5400000">
                <a:pos x="wd2" y="hd2"/>
              </a:cxn>
              <a:cxn ang="10800000">
                <a:pos x="wd2" y="hd2"/>
              </a:cxn>
              <a:cxn ang="16200000">
                <a:pos x="wd2" y="hd2"/>
              </a:cxn>
            </a:cxnLst>
            <a:rect l="0" t="0" r="r" b="b"/>
            <a:pathLst>
              <a:path w="21136" h="21305" extrusionOk="0">
                <a:moveTo>
                  <a:pt x="6240" y="0"/>
                </a:moveTo>
                <a:cubicBezTo>
                  <a:pt x="3746" y="7"/>
                  <a:pt x="1235" y="110"/>
                  <a:pt x="726" y="303"/>
                </a:cubicBezTo>
                <a:cubicBezTo>
                  <a:pt x="-217" y="659"/>
                  <a:pt x="-242" y="1295"/>
                  <a:pt x="655" y="1911"/>
                </a:cubicBezTo>
                <a:cubicBezTo>
                  <a:pt x="1309" y="2359"/>
                  <a:pt x="1334" y="2661"/>
                  <a:pt x="1334" y="8769"/>
                </a:cubicBezTo>
                <a:cubicBezTo>
                  <a:pt x="1334" y="16101"/>
                  <a:pt x="1371" y="16208"/>
                  <a:pt x="3803" y="16804"/>
                </a:cubicBezTo>
                <a:cubicBezTo>
                  <a:pt x="5554" y="17233"/>
                  <a:pt x="6772" y="17262"/>
                  <a:pt x="8330" y="16910"/>
                </a:cubicBezTo>
                <a:cubicBezTo>
                  <a:pt x="8967" y="16767"/>
                  <a:pt x="9570" y="16698"/>
                  <a:pt x="9679" y="16757"/>
                </a:cubicBezTo>
                <a:cubicBezTo>
                  <a:pt x="9789" y="16816"/>
                  <a:pt x="9884" y="17396"/>
                  <a:pt x="9884" y="18049"/>
                </a:cubicBezTo>
                <a:cubicBezTo>
                  <a:pt x="9884" y="19233"/>
                  <a:pt x="10489" y="20260"/>
                  <a:pt x="11446" y="20689"/>
                </a:cubicBezTo>
                <a:cubicBezTo>
                  <a:pt x="11709" y="20807"/>
                  <a:pt x="12506" y="21017"/>
                  <a:pt x="13213" y="21154"/>
                </a:cubicBezTo>
                <a:cubicBezTo>
                  <a:pt x="15473" y="21593"/>
                  <a:pt x="18153" y="21042"/>
                  <a:pt x="19193" y="19930"/>
                </a:cubicBezTo>
                <a:cubicBezTo>
                  <a:pt x="19728" y="19357"/>
                  <a:pt x="19792" y="18617"/>
                  <a:pt x="19792" y="12820"/>
                </a:cubicBezTo>
                <a:cubicBezTo>
                  <a:pt x="19793" y="6581"/>
                  <a:pt x="19819" y="6331"/>
                  <a:pt x="20478" y="6009"/>
                </a:cubicBezTo>
                <a:cubicBezTo>
                  <a:pt x="21327" y="5595"/>
                  <a:pt x="21358" y="4963"/>
                  <a:pt x="20549" y="4568"/>
                </a:cubicBezTo>
                <a:cubicBezTo>
                  <a:pt x="20067" y="4332"/>
                  <a:pt x="19024" y="4259"/>
                  <a:pt x="15674" y="4218"/>
                </a:cubicBezTo>
                <a:lnTo>
                  <a:pt x="11423" y="4167"/>
                </a:lnTo>
                <a:lnTo>
                  <a:pt x="11320" y="3135"/>
                </a:lnTo>
                <a:cubicBezTo>
                  <a:pt x="11246" y="2379"/>
                  <a:pt x="11359" y="2041"/>
                  <a:pt x="11746" y="1868"/>
                </a:cubicBezTo>
                <a:cubicBezTo>
                  <a:pt x="12461" y="1548"/>
                  <a:pt x="12417" y="577"/>
                  <a:pt x="11675" y="273"/>
                </a:cubicBezTo>
                <a:cubicBezTo>
                  <a:pt x="11212" y="83"/>
                  <a:pt x="8734" y="-7"/>
                  <a:pt x="6240" y="0"/>
                </a:cubicBezTo>
                <a:close/>
              </a:path>
            </a:pathLst>
          </a:custGeom>
          <a:ln w="12700">
            <a:miter lim="400000"/>
          </a:ln>
        </p:spPr>
      </p:pic>
      <p:pic>
        <p:nvPicPr>
          <p:cNvPr id="206" name="Untitled (8).png" descr="Untitled (8).png"/>
          <p:cNvPicPr>
            <a:picLocks noChangeAspect="1"/>
          </p:cNvPicPr>
          <p:nvPr/>
        </p:nvPicPr>
        <p:blipFill>
          <a:blip r:embed="rId3"/>
          <a:srcRect l="29096" t="16037" r="28745" b="12031"/>
          <a:stretch>
            <a:fillRect/>
          </a:stretch>
        </p:blipFill>
        <p:spPr>
          <a:xfrm>
            <a:off x="7088311" y="4157596"/>
            <a:ext cx="1384317" cy="1653378"/>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207" name="Rounded Rectangle 87"/>
          <p:cNvSpPr/>
          <p:nvPr/>
        </p:nvSpPr>
        <p:spPr>
          <a:xfrm rot="16200000">
            <a:off x="6129259" y="5417216"/>
            <a:ext cx="856483" cy="288748"/>
          </a:xfrm>
          <a:prstGeom prst="roundRect">
            <a:avLst>
              <a:gd name="adj" fmla="val 45056"/>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08" name="Rounded Rectangle 87"/>
          <p:cNvSpPr/>
          <p:nvPr/>
        </p:nvSpPr>
        <p:spPr>
          <a:xfrm rot="16200000">
            <a:off x="5675689" y="5039195"/>
            <a:ext cx="856483" cy="288748"/>
          </a:xfrm>
          <a:prstGeom prst="roundRect">
            <a:avLst>
              <a:gd name="adj" fmla="val 45056"/>
            </a:avLst>
          </a:prstGeom>
          <a:solidFill>
            <a:srgbClr val="EA3423"/>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09" name="A two-member community consisting of P. Fluorescens and E. coli was chosen as an experimentally convenient system for several reasons. The genomes of each organism have been extensively studied. We developed two methods to accurately disentangle the comp"/>
          <p:cNvSpPr txBox="1"/>
          <p:nvPr/>
        </p:nvSpPr>
        <p:spPr>
          <a:xfrm>
            <a:off x="247650" y="6917525"/>
            <a:ext cx="9587996" cy="3647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t>A two-member community consisting of </a:t>
            </a:r>
            <a:r>
              <a:rPr i="1"/>
              <a:t>P. Fluorescens</a:t>
            </a:r>
            <a:r>
              <a:t> and </a:t>
            </a:r>
            <a:r>
              <a:rPr i="1"/>
              <a:t>E. coli </a:t>
            </a:r>
            <a:r>
              <a:t>was chosen as an experimentally convenient system for several reasons. The genomes of each organism have been extensively studied. We developed two methods to accurately disentangle the composition of a liquid coculture. Finally, our research discovered significant unidirectional cross feeding from </a:t>
            </a:r>
            <a:r>
              <a:rPr i="1"/>
              <a:t>E. coli</a:t>
            </a:r>
            <a:r>
              <a:t> to </a:t>
            </a:r>
            <a:r>
              <a:rPr i="1"/>
              <a:t>P. fluorescens</a:t>
            </a:r>
            <a:r>
              <a:t> that led to interesting competitive dynamics depending on initial carbon source and organism ratio. These qualities led </a:t>
            </a:r>
            <a:r>
              <a:rPr i="1"/>
              <a:t>E. coli</a:t>
            </a:r>
            <a:r>
              <a:t> and </a:t>
            </a:r>
            <a:r>
              <a:rPr i="1"/>
              <a:t>P. fluorescens</a:t>
            </a:r>
            <a:r>
              <a:t> to be an excellent model to showcase our novel community model. </a:t>
            </a:r>
          </a:p>
        </p:txBody>
      </p:sp>
      <p:sp>
        <p:nvSpPr>
          <p:cNvPr id="210" name="TextBox 90"/>
          <p:cNvSpPr txBox="1"/>
          <p:nvPr/>
        </p:nvSpPr>
        <p:spPr>
          <a:xfrm>
            <a:off x="5989476" y="3240084"/>
            <a:ext cx="3693189" cy="1090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Fluorescence- and plate- based methods</a:t>
            </a:r>
          </a:p>
        </p:txBody>
      </p:sp>
      <p:pic>
        <p:nvPicPr>
          <p:cNvPr id="211" name="Untitled (8).png" descr="Untitled (8).png"/>
          <p:cNvPicPr>
            <a:picLocks noChangeAspect="1"/>
          </p:cNvPicPr>
          <p:nvPr/>
        </p:nvPicPr>
        <p:blipFill>
          <a:blip r:embed="rId3"/>
          <a:srcRect l="29096" t="16037" r="28745" b="12031"/>
          <a:stretch>
            <a:fillRect/>
          </a:stretch>
        </p:blipFill>
        <p:spPr>
          <a:xfrm>
            <a:off x="8682210" y="4157705"/>
            <a:ext cx="1384316" cy="1653378"/>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212" name="TextBox 90"/>
          <p:cNvSpPr txBox="1"/>
          <p:nvPr/>
        </p:nvSpPr>
        <p:spPr>
          <a:xfrm>
            <a:off x="7340546" y="5927206"/>
            <a:ext cx="852356" cy="410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37C˚</a:t>
            </a:r>
          </a:p>
        </p:txBody>
      </p:sp>
      <p:sp>
        <p:nvSpPr>
          <p:cNvPr id="213" name="TextBox 90"/>
          <p:cNvSpPr txBox="1"/>
          <p:nvPr/>
        </p:nvSpPr>
        <p:spPr>
          <a:xfrm>
            <a:off x="8948191" y="5927206"/>
            <a:ext cx="852356" cy="410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12C˚</a:t>
            </a:r>
          </a:p>
        </p:txBody>
      </p:sp>
      <p:sp>
        <p:nvSpPr>
          <p:cNvPr id="214" name="Rounded Rectangle 87"/>
          <p:cNvSpPr/>
          <p:nvPr/>
        </p:nvSpPr>
        <p:spPr>
          <a:xfrm rot="16200000">
            <a:off x="7017807" y="4373392"/>
            <a:ext cx="1531005" cy="1376782"/>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EA3423">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15" name="Rounded Rectangle 87"/>
          <p:cNvSpPr/>
          <p:nvPr/>
        </p:nvSpPr>
        <p:spPr>
          <a:xfrm rot="16200000">
            <a:off x="8605099" y="4373392"/>
            <a:ext cx="1531005" cy="1376782"/>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7EAB55">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16" name="TextBox 90"/>
          <p:cNvSpPr txBox="1"/>
          <p:nvPr/>
        </p:nvSpPr>
        <p:spPr>
          <a:xfrm>
            <a:off x="1496807" y="1891260"/>
            <a:ext cx="3445256" cy="713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Replace names with actual chemical structures </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TotalTime>
  <Words>895</Words>
  <Application>Microsoft Office PowerPoint</Application>
  <PresentationFormat>Custom</PresentationFormat>
  <Paragraphs>59</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Helvetica Neue</vt:lpstr>
      <vt:lpstr>Helvetica Neue Medium</vt:lpstr>
      <vt:lpstr>21_BasicWhite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Andrew Freiburger</cp:lastModifiedBy>
  <cp:revision>13</cp:revision>
  <dcterms:modified xsi:type="dcterms:W3CDTF">2022-11-05T01:58:49Z</dcterms:modified>
</cp:coreProperties>
</file>